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9" r:id="rId2"/>
    <p:sldId id="284" r:id="rId3"/>
    <p:sldId id="286" r:id="rId4"/>
    <p:sldId id="287" r:id="rId5"/>
    <p:sldId id="288" r:id="rId6"/>
    <p:sldId id="285" r:id="rId7"/>
    <p:sldId id="290" r:id="rId8"/>
    <p:sldId id="291" r:id="rId9"/>
    <p:sldId id="292" r:id="rId10"/>
    <p:sldId id="293" r:id="rId11"/>
    <p:sldId id="294" r:id="rId12"/>
    <p:sldId id="327" r:id="rId13"/>
    <p:sldId id="328" r:id="rId14"/>
    <p:sldId id="329" r:id="rId15"/>
    <p:sldId id="295" r:id="rId16"/>
    <p:sldId id="296" r:id="rId17"/>
    <p:sldId id="318" r:id="rId18"/>
    <p:sldId id="297" r:id="rId19"/>
    <p:sldId id="319" r:id="rId20"/>
    <p:sldId id="321" r:id="rId21"/>
    <p:sldId id="322" r:id="rId22"/>
    <p:sldId id="323" r:id="rId23"/>
    <p:sldId id="324" r:id="rId24"/>
    <p:sldId id="325" r:id="rId25"/>
    <p:sldId id="298" r:id="rId26"/>
    <p:sldId id="299" r:id="rId27"/>
    <p:sldId id="316" r:id="rId28"/>
    <p:sldId id="300" r:id="rId29"/>
    <p:sldId id="317" r:id="rId30"/>
    <p:sldId id="301" r:id="rId31"/>
    <p:sldId id="302" r:id="rId32"/>
    <p:sldId id="304" r:id="rId33"/>
    <p:sldId id="308" r:id="rId34"/>
    <p:sldId id="309" r:id="rId35"/>
    <p:sldId id="303" r:id="rId36"/>
    <p:sldId id="305" r:id="rId37"/>
    <p:sldId id="306" r:id="rId38"/>
    <p:sldId id="307" r:id="rId39"/>
    <p:sldId id="312" r:id="rId40"/>
    <p:sldId id="311" r:id="rId41"/>
    <p:sldId id="310" r:id="rId42"/>
    <p:sldId id="313" r:id="rId43"/>
    <p:sldId id="314" r:id="rId44"/>
    <p:sldId id="315" r:id="rId45"/>
    <p:sldId id="330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630"/>
    <a:srgbClr val="FEBAF9"/>
    <a:srgbClr val="1A1A3A"/>
    <a:srgbClr val="322E4C"/>
    <a:srgbClr val="001C54"/>
    <a:srgbClr val="000D26"/>
    <a:srgbClr val="000510"/>
    <a:srgbClr val="000818"/>
    <a:srgbClr val="AEB9AD"/>
    <a:srgbClr val="040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4660"/>
  </p:normalViewPr>
  <p:slideViewPr>
    <p:cSldViewPr snapToGrid="0">
      <p:cViewPr>
        <p:scale>
          <a:sx n="110" d="100"/>
          <a:sy n="110" d="100"/>
        </p:scale>
        <p:origin x="-708" y="-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7B9042-6865-4BAC-AA07-786ED27CBD33}" type="doc">
      <dgm:prSet loTypeId="urn:microsoft.com/office/officeart/2008/layout/SquareAccentList" loCatId="list" qsTypeId="urn:microsoft.com/office/officeart/2005/8/quickstyle/3d1" qsCatId="3D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B736AD49-0D05-4C13-9933-D7F4E4E2A366}">
      <dgm:prSet phldrT="[텍스트]" custT="1"/>
      <dgm:spPr/>
      <dgm:t>
        <a:bodyPr/>
        <a:lstStyle/>
        <a:p>
          <a:pPr algn="ctr" latinLnBrk="1"/>
          <a:r>
            <a:rPr lang="ko-KR" altLang="en-US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rPr>
            <a:t>로그인</a:t>
          </a:r>
          <a:endParaRPr lang="ko-KR" altLang="en-US" sz="2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21E93950-C33A-4A57-9AAE-880BB7C920AF}" type="parTrans" cxnId="{EAA83784-FD9F-46CF-A07B-0E08C29DF0F8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80E037ED-749F-44CB-8D2E-12EC23159957}" type="sibTrans" cxnId="{EAA83784-FD9F-46CF-A07B-0E08C29DF0F8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E8189FE3-C406-4FDD-A5DB-1E374A9F86DC}">
      <dgm:prSet phldrT="[텍스트]" custT="1"/>
      <dgm:spPr/>
      <dgm:t>
        <a:bodyPr/>
        <a:lstStyle/>
        <a:p>
          <a:pPr algn="l" latinLnBrk="1"/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로고 및 안내 메시지</a:t>
          </a:r>
          <a:endParaRPr lang="ko-KR" altLang="en-US" sz="15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99F77751-212A-4113-861E-5F07366EED17}" type="parTrans" cxnId="{EA2826B7-836F-474F-896A-D8F6918D42AE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AC111D23-B653-49AE-B95A-1BB7BBE97230}" type="sibTrans" cxnId="{EA2826B7-836F-474F-896A-D8F6918D42AE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A9485620-B146-4AE5-B3DC-E175B435AF3B}">
      <dgm:prSet phldrT="[텍스트]" custT="1"/>
      <dgm:spPr/>
      <dgm:t>
        <a:bodyPr/>
        <a:lstStyle/>
        <a:p>
          <a:pPr algn="l" latinLnBrk="1"/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관리자 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id, pw 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고정</a:t>
          </a:r>
          <a:endParaRPr lang="ko-KR" altLang="en-US" sz="15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C20C02EC-A7A3-4A7E-9B83-872E62000D66}" type="parTrans" cxnId="{F4553F7E-91BA-4702-9CC2-12F081E687B3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2E410032-CA8E-468C-B651-5744F994B30E}" type="sibTrans" cxnId="{F4553F7E-91BA-4702-9CC2-12F081E687B3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16793B66-FA39-4FC8-8307-4E9C7F01E64D}">
      <dgm:prSet phldrT="[텍스트]" custT="1"/>
      <dgm:spPr/>
      <dgm:t>
        <a:bodyPr/>
        <a:lstStyle/>
        <a:p>
          <a:pPr algn="l" latinLnBrk="1"/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프로그램 종료 버튼</a:t>
          </a:r>
          <a:endParaRPr lang="ko-KR" altLang="en-US" sz="15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3E4B14C8-4C85-452A-A9B7-C971A88FAE83}" type="parTrans" cxnId="{E59F6A78-1DC4-4984-9286-99AC364F66F2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3FCA924C-963D-4654-8BBD-01E93419415B}" type="sibTrans" cxnId="{E59F6A78-1DC4-4984-9286-99AC364F66F2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A0FB67C7-36DB-460C-9F63-A8562BB07205}">
      <dgm:prSet phldrT="[텍스트]" custT="1"/>
      <dgm:spPr/>
      <dgm:t>
        <a:bodyPr/>
        <a:lstStyle/>
        <a:p>
          <a:pPr algn="ctr" latinLnBrk="1"/>
          <a:r>
            <a:rPr lang="ko-KR" altLang="en-US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rPr>
            <a:t>예약관리 및 수정</a:t>
          </a:r>
          <a:endParaRPr lang="ko-KR" altLang="en-US" sz="2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6D17399A-E71D-4780-9451-E96DAE5EB069}" type="parTrans" cxnId="{16E00822-5E77-4E1B-BC2C-277759B52571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8378A6BA-AF8D-4089-9935-5CB1B1C6E74F}" type="sibTrans" cxnId="{16E00822-5E77-4E1B-BC2C-277759B52571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6A35525F-A48A-414B-988E-E41F6936C6DD}">
      <dgm:prSet phldrT="[텍스트]" custT="1"/>
      <dgm:spPr/>
      <dgm:t>
        <a:bodyPr/>
        <a:lstStyle/>
        <a:p>
          <a:pPr algn="l" latinLnBrk="1"/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직원 등록</a:t>
          </a:r>
          <a:endParaRPr lang="ko-KR" altLang="en-US" sz="15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C799808F-A05F-44BE-9EC0-0073FBB1D7D3}" type="parTrans" cxnId="{10518C74-D12B-4968-AE55-931F74C56ED2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762B9FF9-F0D3-4D71-87C8-A58BA78FDA3C}" type="sibTrans" cxnId="{10518C74-D12B-4968-AE55-931F74C56ED2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D1401FAB-6393-442F-81A2-5BEBC55F8028}">
      <dgm:prSet phldrT="[텍스트]" custT="1"/>
      <dgm:spPr/>
      <dgm:t>
        <a:bodyPr/>
        <a:lstStyle/>
        <a:p>
          <a:pPr algn="ctr" latinLnBrk="1"/>
          <a:r>
            <a:rPr lang="ko-KR" altLang="en-US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rPr>
            <a:t>예약 고객 리스트</a:t>
          </a:r>
          <a:endParaRPr lang="ko-KR" altLang="en-US" sz="2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A1E37732-09A2-44C8-9D33-386696FBF6DE}" type="parTrans" cxnId="{241D5986-0AB1-45AF-87F0-AF562528E4BA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87AEFD47-990C-40B5-AD2C-62746F15475E}" type="sibTrans" cxnId="{241D5986-0AB1-45AF-87F0-AF562528E4BA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B28E4935-9555-4AD2-845B-4FBE3986DEF0}">
      <dgm:prSet phldrT="[텍스트]" custT="1"/>
      <dgm:spPr/>
      <dgm:t>
        <a:bodyPr/>
        <a:lstStyle/>
        <a:p>
          <a:pPr algn="ctr" latinLnBrk="1"/>
          <a:r>
            <a:rPr lang="ko-KR" altLang="en-US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rPr>
            <a:t>직원관리</a:t>
          </a:r>
          <a:endParaRPr lang="ko-KR" altLang="en-US" sz="2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2AAE126E-BB5A-4785-9143-F061A365EA8E}" type="parTrans" cxnId="{F0103AF4-6BD8-4E65-99C4-C8CF989E67A3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E756CD27-144E-4921-9278-32BC3779266E}" type="sibTrans" cxnId="{F0103AF4-6BD8-4E65-99C4-C8CF989E67A3}">
      <dgm:prSet/>
      <dgm:spPr/>
      <dgm:t>
        <a:bodyPr/>
        <a:lstStyle/>
        <a:p>
          <a:pPr algn="ctr" latinLnBrk="1"/>
          <a:endParaRPr lang="ko-KR" altLang="en-US" sz="240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DB41D3D9-2F39-49F1-A095-668A2ACDAD08}">
      <dgm:prSet phldrT="[텍스트]" custT="1"/>
      <dgm:spPr/>
      <dgm:t>
        <a:bodyPr/>
        <a:lstStyle/>
        <a:p>
          <a:pPr algn="l" latinLnBrk="1">
            <a:lnSpc>
              <a:spcPct val="100000"/>
            </a:lnSpc>
          </a:pP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정보 입력 후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 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예약 등록</a:t>
          </a:r>
          <a:endParaRPr lang="ko-KR" altLang="en-US" sz="15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829E5724-6651-4C45-AF7E-AA0631461685}" type="parTrans" cxnId="{AFD2318B-BB1E-4148-AED9-9C7B459FD1A8}">
      <dgm:prSet/>
      <dgm:spPr/>
      <dgm:t>
        <a:bodyPr/>
        <a:lstStyle/>
        <a:p>
          <a:pPr latinLnBrk="1"/>
          <a:endParaRPr lang="ko-KR" altLang="en-US" sz="2400">
            <a:solidFill>
              <a:schemeClr val="bg1"/>
            </a:solidFill>
          </a:endParaRPr>
        </a:p>
      </dgm:t>
    </dgm:pt>
    <dgm:pt modelId="{0ED8D60A-2582-4752-B3B3-54E5331C0E94}" type="sibTrans" cxnId="{AFD2318B-BB1E-4148-AED9-9C7B459FD1A8}">
      <dgm:prSet/>
      <dgm:spPr/>
      <dgm:t>
        <a:bodyPr/>
        <a:lstStyle/>
        <a:p>
          <a:pPr latinLnBrk="1"/>
          <a:endParaRPr lang="ko-KR" altLang="en-US" sz="2400">
            <a:solidFill>
              <a:schemeClr val="bg1"/>
            </a:solidFill>
          </a:endParaRPr>
        </a:p>
      </dgm:t>
    </dgm:pt>
    <dgm:pt modelId="{3739E7BB-3682-43AE-8516-D1E2F2F748C5}">
      <dgm:prSet phldrT="[텍스트]" custT="1"/>
      <dgm:spPr/>
      <dgm:t>
        <a:bodyPr/>
        <a:lstStyle/>
        <a:p>
          <a:pPr algn="l" latinLnBrk="1">
            <a:lnSpc>
              <a:spcPct val="100000"/>
            </a:lnSpc>
          </a:pP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예약일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,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시간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,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테마에 따른 예약번호 자동 생성</a:t>
          </a:r>
          <a:endParaRPr lang="ko-KR" altLang="en-US" sz="15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87A44C27-78D8-4FED-AB94-49F60CB22691}" type="parTrans" cxnId="{24AA6A54-65AA-46B1-9347-5D6168817F10}">
      <dgm:prSet/>
      <dgm:spPr/>
      <dgm:t>
        <a:bodyPr/>
        <a:lstStyle/>
        <a:p>
          <a:pPr latinLnBrk="1"/>
          <a:endParaRPr lang="ko-KR" altLang="en-US" sz="2400">
            <a:solidFill>
              <a:schemeClr val="bg1"/>
            </a:solidFill>
          </a:endParaRPr>
        </a:p>
      </dgm:t>
    </dgm:pt>
    <dgm:pt modelId="{7B9F8713-E4C5-4B34-95C3-6A46D36697FF}" type="sibTrans" cxnId="{24AA6A54-65AA-46B1-9347-5D6168817F10}">
      <dgm:prSet/>
      <dgm:spPr/>
      <dgm:t>
        <a:bodyPr/>
        <a:lstStyle/>
        <a:p>
          <a:pPr latinLnBrk="1"/>
          <a:endParaRPr lang="ko-KR" altLang="en-US" sz="2400">
            <a:solidFill>
              <a:schemeClr val="bg1"/>
            </a:solidFill>
          </a:endParaRPr>
        </a:p>
      </dgm:t>
    </dgm:pt>
    <dgm:pt modelId="{5D2A80C3-9F03-4472-AC60-D3A20F643F62}">
      <dgm:prSet phldrT="[텍스트]" custT="1"/>
      <dgm:spPr/>
      <dgm:t>
        <a:bodyPr/>
        <a:lstStyle/>
        <a:p>
          <a:pPr algn="l" latinLnBrk="1">
            <a:lnSpc>
              <a:spcPct val="100000"/>
            </a:lnSpc>
          </a:pP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인원 수에 따른 금액 자동 입력</a:t>
          </a:r>
          <a:endParaRPr lang="ko-KR" altLang="en-US" sz="15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FE450765-E0E9-4379-A0B9-41EF6A884675}" type="parTrans" cxnId="{9616A320-B2AF-4869-BF8A-4C7F9AA28CBB}">
      <dgm:prSet/>
      <dgm:spPr/>
      <dgm:t>
        <a:bodyPr/>
        <a:lstStyle/>
        <a:p>
          <a:pPr latinLnBrk="1"/>
          <a:endParaRPr lang="ko-KR" altLang="en-US" sz="2400">
            <a:solidFill>
              <a:schemeClr val="bg1"/>
            </a:solidFill>
          </a:endParaRPr>
        </a:p>
      </dgm:t>
    </dgm:pt>
    <dgm:pt modelId="{6D5F2B89-A0F0-43E9-990C-96D148A83A8F}" type="sibTrans" cxnId="{9616A320-B2AF-4869-BF8A-4C7F9AA28CBB}">
      <dgm:prSet/>
      <dgm:spPr/>
      <dgm:t>
        <a:bodyPr/>
        <a:lstStyle/>
        <a:p>
          <a:pPr latinLnBrk="1"/>
          <a:endParaRPr lang="ko-KR" altLang="en-US" sz="2400">
            <a:solidFill>
              <a:schemeClr val="bg1"/>
            </a:solidFill>
          </a:endParaRPr>
        </a:p>
      </dgm:t>
    </dgm:pt>
    <dgm:pt modelId="{AEE6F18C-8541-46D8-BBE6-1CE2E7ADC993}">
      <dgm:prSet phldrT="[텍스트]" custT="1"/>
      <dgm:spPr/>
      <dgm:t>
        <a:bodyPr/>
        <a:lstStyle/>
        <a:p>
          <a:pPr algn="l" latinLnBrk="1">
            <a:lnSpc>
              <a:spcPct val="100000"/>
            </a:lnSpc>
          </a:pP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등록 및 수정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, 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새로 고침 버튼</a:t>
          </a:r>
          <a:endParaRPr lang="ko-KR" altLang="en-US" sz="15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8449E64C-291A-4F93-935B-D19384E16ABA}" type="parTrans" cxnId="{55B838CE-C222-4171-9B41-0D4991B48A11}">
      <dgm:prSet/>
      <dgm:spPr/>
      <dgm:t>
        <a:bodyPr/>
        <a:lstStyle/>
        <a:p>
          <a:pPr latinLnBrk="1"/>
          <a:endParaRPr lang="ko-KR" altLang="en-US" sz="2400">
            <a:solidFill>
              <a:schemeClr val="bg1"/>
            </a:solidFill>
          </a:endParaRPr>
        </a:p>
      </dgm:t>
    </dgm:pt>
    <dgm:pt modelId="{99D89CCF-91F2-4DF0-81C4-7842A618D748}" type="sibTrans" cxnId="{55B838CE-C222-4171-9B41-0D4991B48A11}">
      <dgm:prSet/>
      <dgm:spPr/>
      <dgm:t>
        <a:bodyPr/>
        <a:lstStyle/>
        <a:p>
          <a:pPr latinLnBrk="1"/>
          <a:endParaRPr lang="ko-KR" altLang="en-US" sz="2400">
            <a:solidFill>
              <a:schemeClr val="bg1"/>
            </a:solidFill>
          </a:endParaRPr>
        </a:p>
      </dgm:t>
    </dgm:pt>
    <dgm:pt modelId="{79E90541-91E7-4A89-9F66-53E1171987C7}">
      <dgm:prSet phldrT="[텍스트]" custT="1"/>
      <dgm:spPr/>
      <dgm:t>
        <a:bodyPr/>
        <a:lstStyle/>
        <a:p>
          <a:pPr algn="l" latinLnBrk="1"/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당일 예약자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, 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전체 예약자 리스트 </a:t>
          </a:r>
          <a:endParaRPr lang="en-US" altLang="ko-KR" sz="1500" dirty="0" smtClean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60A32B30-6DF2-4DB1-931C-7FDFC7DE23EC}" type="parTrans" cxnId="{0904AD3D-30F0-4CCB-B639-6C47D9EEE211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3E80F345-6080-4062-98CA-F5B6F59923C1}" type="sibTrans" cxnId="{0904AD3D-30F0-4CCB-B639-6C47D9EEE211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9E79EAB-0EA6-43FC-84F0-ECCF5726B0E3}">
      <dgm:prSet phldrT="[텍스트]" custT="1"/>
      <dgm:spPr/>
      <dgm:t>
        <a:bodyPr/>
        <a:lstStyle/>
        <a:p>
          <a:pPr algn="l" latinLnBrk="1"/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각각 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‘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이름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’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으로 검색</a:t>
          </a:r>
          <a:endParaRPr lang="en-US" altLang="ko-KR" sz="1500" dirty="0" smtClean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ADAE8C27-9A48-4FD4-985D-9A0EF2E6E85F}" type="parTrans" cxnId="{1E37C253-D41F-4310-AA4A-7894B1E063B2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796C96F-2E0E-4BD6-BC19-CE1C7322C151}" type="sibTrans" cxnId="{1E37C253-D41F-4310-AA4A-7894B1E063B2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08A3DFE1-449E-4CBD-ADDD-7AE02758FBE7}">
      <dgm:prSet phldrT="[텍스트]" custT="1"/>
      <dgm:spPr/>
      <dgm:t>
        <a:bodyPr/>
        <a:lstStyle/>
        <a:p>
          <a:pPr algn="l" latinLnBrk="1"/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각각 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‘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전체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’ 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버튼 존재</a:t>
          </a:r>
          <a:endParaRPr lang="en-US" altLang="ko-KR" sz="1500" dirty="0" smtClean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4D58F0C9-292C-46C2-9872-08FD76327AA4}" type="parTrans" cxnId="{94D43914-DDDF-4DE0-A43E-05CA8EAC7A85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76A81CDA-6427-4EE9-A7C5-6589859BD8F0}" type="sibTrans" cxnId="{94D43914-DDDF-4DE0-A43E-05CA8EAC7A85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8BFD478-1168-4F38-AA90-AD0E48290C9B}">
      <dgm:prSet phldrT="[텍스트]" custT="1"/>
      <dgm:spPr/>
      <dgm:t>
        <a:bodyPr/>
        <a:lstStyle/>
        <a:p>
          <a:pPr algn="l" latinLnBrk="1"/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각각 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‘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총 매출액</a:t>
          </a:r>
          <a:r>
            <a:rPr lang="en-US" altLang="ko-KR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’ </a:t>
          </a:r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표기</a:t>
          </a:r>
          <a:endParaRPr lang="en-US" altLang="ko-KR" sz="1500" dirty="0" smtClean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7873E7E6-FF14-4476-A8F8-41D5C1AB17EC}" type="parTrans" cxnId="{FDF95EA8-01C1-4EB6-8EC3-0764001BBBA5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00EFB519-6D38-47F4-B4E2-5839EDD3C591}" type="sibTrans" cxnId="{FDF95EA8-01C1-4EB6-8EC3-0764001BBBA5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0E562740-6652-48A3-B16F-B8A72786FA80}">
      <dgm:prSet phldrT="[텍스트]" custT="1"/>
      <dgm:spPr/>
      <dgm:t>
        <a:bodyPr/>
        <a:lstStyle/>
        <a:p>
          <a:pPr algn="l" latinLnBrk="1"/>
          <a:r>
            <a:rPr lang="ko-KR" altLang="en-US" sz="15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직원 정보 수정 가능</a:t>
          </a:r>
          <a:endParaRPr lang="ko-KR" altLang="en-US" sz="15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gm:t>
    </dgm:pt>
    <dgm:pt modelId="{4AA33ED6-57ED-4E48-ADF4-F82745D92111}" type="parTrans" cxnId="{FE3752C8-15CF-47C7-A499-2039BE0B1FF9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2255A90B-D23C-4119-A220-9CC6827F9078}" type="sibTrans" cxnId="{FE3752C8-15CF-47C7-A499-2039BE0B1FF9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7D93F9C1-21BA-493D-8A55-C80D03AFAB95}" type="pres">
      <dgm:prSet presAssocID="{AE7B9042-6865-4BAC-AA07-786ED27CBD33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BB0DF7-3CB0-4542-8185-4A111FADF624}" type="pres">
      <dgm:prSet presAssocID="{B736AD49-0D05-4C13-9933-D7F4E4E2A366}" presName="root" presStyleCnt="0">
        <dgm:presLayoutVars>
          <dgm:chMax/>
          <dgm:chPref/>
        </dgm:presLayoutVars>
      </dgm:prSet>
      <dgm:spPr/>
    </dgm:pt>
    <dgm:pt modelId="{75BCE878-4236-4F71-A1A5-09B4833E5EF8}" type="pres">
      <dgm:prSet presAssocID="{B736AD49-0D05-4C13-9933-D7F4E4E2A366}" presName="rootComposite" presStyleCnt="0">
        <dgm:presLayoutVars/>
      </dgm:prSet>
      <dgm:spPr/>
    </dgm:pt>
    <dgm:pt modelId="{43BD5E30-9138-4D13-97DE-5E8FC064FBA4}" type="pres">
      <dgm:prSet presAssocID="{B736AD49-0D05-4C13-9933-D7F4E4E2A366}" presName="ParentAccent" presStyleLbl="alignNode1" presStyleIdx="0" presStyleCnt="4"/>
      <dgm:spPr/>
    </dgm:pt>
    <dgm:pt modelId="{8E296C3D-5AFF-4FB4-A343-1A3F52AC5A01}" type="pres">
      <dgm:prSet presAssocID="{B736AD49-0D05-4C13-9933-D7F4E4E2A366}" presName="ParentSmallAccent" presStyleLbl="fgAcc1" presStyleIdx="0" presStyleCnt="4"/>
      <dgm:spPr/>
    </dgm:pt>
    <dgm:pt modelId="{3DAECBD5-A9AF-4897-AADD-F58447E34DBE}" type="pres">
      <dgm:prSet presAssocID="{B736AD49-0D05-4C13-9933-D7F4E4E2A366}" presName="Parent" presStyleLbl="revTx" presStyleIdx="0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249533-CB05-46C2-BC37-74D7F10DEB80}" type="pres">
      <dgm:prSet presAssocID="{B736AD49-0D05-4C13-9933-D7F4E4E2A366}" presName="childShape" presStyleCnt="0">
        <dgm:presLayoutVars>
          <dgm:chMax val="0"/>
          <dgm:chPref val="0"/>
        </dgm:presLayoutVars>
      </dgm:prSet>
      <dgm:spPr/>
    </dgm:pt>
    <dgm:pt modelId="{47E8C267-429F-4757-BEA1-0D6402EAA4EE}" type="pres">
      <dgm:prSet presAssocID="{E8189FE3-C406-4FDD-A5DB-1E374A9F86DC}" presName="childComposite" presStyleCnt="0">
        <dgm:presLayoutVars>
          <dgm:chMax val="0"/>
          <dgm:chPref val="0"/>
        </dgm:presLayoutVars>
      </dgm:prSet>
      <dgm:spPr/>
    </dgm:pt>
    <dgm:pt modelId="{949D7A93-8ACB-4E62-8AF7-5EF0EE151E04}" type="pres">
      <dgm:prSet presAssocID="{E8189FE3-C406-4FDD-A5DB-1E374A9F86DC}" presName="ChildAccent" presStyleLbl="solidFgAcc1" presStyleIdx="0" presStyleCnt="13"/>
      <dgm:spPr/>
    </dgm:pt>
    <dgm:pt modelId="{639BD99D-4F84-4756-845C-3477A0155010}" type="pres">
      <dgm:prSet presAssocID="{E8189FE3-C406-4FDD-A5DB-1E374A9F86DC}" presName="Child" presStyleLbl="revTx" presStyleIdx="1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7C8830-A6D1-4C25-9660-D6C2DE0AA5F0}" type="pres">
      <dgm:prSet presAssocID="{A9485620-B146-4AE5-B3DC-E175B435AF3B}" presName="childComposite" presStyleCnt="0">
        <dgm:presLayoutVars>
          <dgm:chMax val="0"/>
          <dgm:chPref val="0"/>
        </dgm:presLayoutVars>
      </dgm:prSet>
      <dgm:spPr/>
    </dgm:pt>
    <dgm:pt modelId="{05180F57-0AA7-401A-8578-560C14F0E466}" type="pres">
      <dgm:prSet presAssocID="{A9485620-B146-4AE5-B3DC-E175B435AF3B}" presName="ChildAccent" presStyleLbl="solidFgAcc1" presStyleIdx="1" presStyleCnt="13"/>
      <dgm:spPr/>
    </dgm:pt>
    <dgm:pt modelId="{2B4CD2C5-7B44-4B8C-8548-6EDE2FE1F80B}" type="pres">
      <dgm:prSet presAssocID="{A9485620-B146-4AE5-B3DC-E175B435AF3B}" presName="Child" presStyleLbl="revTx" presStyleIdx="2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9E2263-7A9B-423C-A805-6855D42C5C08}" type="pres">
      <dgm:prSet presAssocID="{16793B66-FA39-4FC8-8307-4E9C7F01E64D}" presName="childComposite" presStyleCnt="0">
        <dgm:presLayoutVars>
          <dgm:chMax val="0"/>
          <dgm:chPref val="0"/>
        </dgm:presLayoutVars>
      </dgm:prSet>
      <dgm:spPr/>
    </dgm:pt>
    <dgm:pt modelId="{BC639A78-348F-4DDF-B049-370232135586}" type="pres">
      <dgm:prSet presAssocID="{16793B66-FA39-4FC8-8307-4E9C7F01E64D}" presName="ChildAccent" presStyleLbl="solidFgAcc1" presStyleIdx="2" presStyleCnt="13"/>
      <dgm:spPr/>
    </dgm:pt>
    <dgm:pt modelId="{6ACB9245-9EF3-4892-9CD6-7A6DA7527C61}" type="pres">
      <dgm:prSet presAssocID="{16793B66-FA39-4FC8-8307-4E9C7F01E64D}" presName="Child" presStyleLbl="revTx" presStyleIdx="3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C7356D-38B5-45D4-BEF6-06B069456E44}" type="pres">
      <dgm:prSet presAssocID="{A0FB67C7-36DB-460C-9F63-A8562BB07205}" presName="root" presStyleCnt="0">
        <dgm:presLayoutVars>
          <dgm:chMax/>
          <dgm:chPref/>
        </dgm:presLayoutVars>
      </dgm:prSet>
      <dgm:spPr/>
    </dgm:pt>
    <dgm:pt modelId="{8AD9CFF9-6EA0-4381-A104-DE3A7B75E09C}" type="pres">
      <dgm:prSet presAssocID="{A0FB67C7-36DB-460C-9F63-A8562BB07205}" presName="rootComposite" presStyleCnt="0">
        <dgm:presLayoutVars/>
      </dgm:prSet>
      <dgm:spPr/>
    </dgm:pt>
    <dgm:pt modelId="{B8CD42BA-2DB3-4AE6-9169-FD66D56F42DE}" type="pres">
      <dgm:prSet presAssocID="{A0FB67C7-36DB-460C-9F63-A8562BB07205}" presName="ParentAccent" presStyleLbl="alignNode1" presStyleIdx="1" presStyleCnt="4"/>
      <dgm:spPr/>
    </dgm:pt>
    <dgm:pt modelId="{591331E8-8D9C-415C-BEF9-22FAF3A261E5}" type="pres">
      <dgm:prSet presAssocID="{A0FB67C7-36DB-460C-9F63-A8562BB07205}" presName="ParentSmallAccent" presStyleLbl="fgAcc1" presStyleIdx="1" presStyleCnt="4"/>
      <dgm:spPr/>
    </dgm:pt>
    <dgm:pt modelId="{B88F1FF1-ADE4-47AA-B82C-31C69344D8F4}" type="pres">
      <dgm:prSet presAssocID="{A0FB67C7-36DB-460C-9F63-A8562BB07205}" presName="Parent" presStyleLbl="revTx" presStyleIdx="4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7119963-09B1-4A73-9DCE-C0E63E6924C0}" type="pres">
      <dgm:prSet presAssocID="{A0FB67C7-36DB-460C-9F63-A8562BB07205}" presName="childShape" presStyleCnt="0">
        <dgm:presLayoutVars>
          <dgm:chMax val="0"/>
          <dgm:chPref val="0"/>
        </dgm:presLayoutVars>
      </dgm:prSet>
      <dgm:spPr/>
    </dgm:pt>
    <dgm:pt modelId="{F27AA88B-64EE-40CA-BC63-BF15BE68B610}" type="pres">
      <dgm:prSet presAssocID="{DB41D3D9-2F39-49F1-A095-668A2ACDAD08}" presName="childComposite" presStyleCnt="0">
        <dgm:presLayoutVars>
          <dgm:chMax val="0"/>
          <dgm:chPref val="0"/>
        </dgm:presLayoutVars>
      </dgm:prSet>
      <dgm:spPr/>
    </dgm:pt>
    <dgm:pt modelId="{474118EC-3709-46FF-9675-76F7F945FF6F}" type="pres">
      <dgm:prSet presAssocID="{DB41D3D9-2F39-49F1-A095-668A2ACDAD08}" presName="ChildAccent" presStyleLbl="solidFgAcc1" presStyleIdx="3" presStyleCnt="13"/>
      <dgm:spPr/>
    </dgm:pt>
    <dgm:pt modelId="{8BF4EA06-F245-49DD-8D68-C9848E9EFD3A}" type="pres">
      <dgm:prSet presAssocID="{DB41D3D9-2F39-49F1-A095-668A2ACDAD08}" presName="Child" presStyleLbl="revTx" presStyleIdx="5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E6AD6D-9787-481E-8EE9-BD298982FB6A}" type="pres">
      <dgm:prSet presAssocID="{3739E7BB-3682-43AE-8516-D1E2F2F748C5}" presName="childComposite" presStyleCnt="0">
        <dgm:presLayoutVars>
          <dgm:chMax val="0"/>
          <dgm:chPref val="0"/>
        </dgm:presLayoutVars>
      </dgm:prSet>
      <dgm:spPr/>
    </dgm:pt>
    <dgm:pt modelId="{5843CAD3-F186-419B-9D61-99A39F7F5DDF}" type="pres">
      <dgm:prSet presAssocID="{3739E7BB-3682-43AE-8516-D1E2F2F748C5}" presName="ChildAccent" presStyleLbl="solidFgAcc1" presStyleIdx="4" presStyleCnt="13" custLinFactNeighborY="25308"/>
      <dgm:spPr/>
    </dgm:pt>
    <dgm:pt modelId="{42690544-E024-4C76-91BF-81C77BACD46E}" type="pres">
      <dgm:prSet presAssocID="{3739E7BB-3682-43AE-8516-D1E2F2F748C5}" presName="Child" presStyleLbl="revTx" presStyleIdx="6" presStyleCnt="17" custLinFactNeighborY="407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395115A-C5BA-4F46-B670-5C27E172BB0F}" type="pres">
      <dgm:prSet presAssocID="{5D2A80C3-9F03-4472-AC60-D3A20F643F62}" presName="childComposite" presStyleCnt="0">
        <dgm:presLayoutVars>
          <dgm:chMax val="0"/>
          <dgm:chPref val="0"/>
        </dgm:presLayoutVars>
      </dgm:prSet>
      <dgm:spPr/>
    </dgm:pt>
    <dgm:pt modelId="{469E5AB5-73F7-44D1-A3F0-9980CF9DD865}" type="pres">
      <dgm:prSet presAssocID="{5D2A80C3-9F03-4472-AC60-D3A20F643F62}" presName="ChildAccent" presStyleLbl="solidFgAcc1" presStyleIdx="5" presStyleCnt="13" custLinFactY="13886" custLinFactNeighborY="100000"/>
      <dgm:spPr/>
    </dgm:pt>
    <dgm:pt modelId="{1F01A415-6ACE-449A-9AC1-B3A9E450CECF}" type="pres">
      <dgm:prSet presAssocID="{5D2A80C3-9F03-4472-AC60-D3A20F643F62}" presName="Child" presStyleLbl="revTx" presStyleIdx="7" presStyleCnt="17" custLinFactNeighborY="759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55EA65-EF5D-4BAB-821F-7DDC1EC973C1}" type="pres">
      <dgm:prSet presAssocID="{AEE6F18C-8541-46D8-BBE6-1CE2E7ADC993}" presName="childComposite" presStyleCnt="0">
        <dgm:presLayoutVars>
          <dgm:chMax val="0"/>
          <dgm:chPref val="0"/>
        </dgm:presLayoutVars>
      </dgm:prSet>
      <dgm:spPr/>
    </dgm:pt>
    <dgm:pt modelId="{7B028F5C-2E95-43A0-92EF-CE4AD1E31391}" type="pres">
      <dgm:prSet presAssocID="{AEE6F18C-8541-46D8-BBE6-1CE2E7ADC993}" presName="ChildAccent" presStyleLbl="solidFgAcc1" presStyleIdx="6" presStyleCnt="13" custLinFactY="100000" custLinFactNeighborY="121445"/>
      <dgm:spPr/>
    </dgm:pt>
    <dgm:pt modelId="{696EFCA4-C7E6-4905-840F-D7264F1F9617}" type="pres">
      <dgm:prSet presAssocID="{AEE6F18C-8541-46D8-BBE6-1CE2E7ADC993}" presName="Child" presStyleLbl="revTx" presStyleIdx="8" presStyleCnt="17" custLinFactY="24844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E72BBF-A61A-491B-A59E-94816D5DF489}" type="pres">
      <dgm:prSet presAssocID="{D1401FAB-6393-442F-81A2-5BEBC55F8028}" presName="root" presStyleCnt="0">
        <dgm:presLayoutVars>
          <dgm:chMax/>
          <dgm:chPref/>
        </dgm:presLayoutVars>
      </dgm:prSet>
      <dgm:spPr/>
    </dgm:pt>
    <dgm:pt modelId="{0D4AC106-4FDF-46AD-BF85-C64B3A189DEA}" type="pres">
      <dgm:prSet presAssocID="{D1401FAB-6393-442F-81A2-5BEBC55F8028}" presName="rootComposite" presStyleCnt="0">
        <dgm:presLayoutVars/>
      </dgm:prSet>
      <dgm:spPr/>
    </dgm:pt>
    <dgm:pt modelId="{15643A3F-9C03-4C1F-8092-B569F8C93A66}" type="pres">
      <dgm:prSet presAssocID="{D1401FAB-6393-442F-81A2-5BEBC55F8028}" presName="ParentAccent" presStyleLbl="alignNode1" presStyleIdx="2" presStyleCnt="4"/>
      <dgm:spPr/>
    </dgm:pt>
    <dgm:pt modelId="{2F1F1CDE-6DE8-4FA0-A7A7-E1120013ED23}" type="pres">
      <dgm:prSet presAssocID="{D1401FAB-6393-442F-81A2-5BEBC55F8028}" presName="ParentSmallAccent" presStyleLbl="fgAcc1" presStyleIdx="2" presStyleCnt="4"/>
      <dgm:spPr/>
    </dgm:pt>
    <dgm:pt modelId="{5DE35104-1424-4A26-80FD-B2D281159B95}" type="pres">
      <dgm:prSet presAssocID="{D1401FAB-6393-442F-81A2-5BEBC55F8028}" presName="Parent" presStyleLbl="revTx" presStyleIdx="9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363886-E9E4-49EB-A56C-23096E275FBC}" type="pres">
      <dgm:prSet presAssocID="{D1401FAB-6393-442F-81A2-5BEBC55F8028}" presName="childShape" presStyleCnt="0">
        <dgm:presLayoutVars>
          <dgm:chMax val="0"/>
          <dgm:chPref val="0"/>
        </dgm:presLayoutVars>
      </dgm:prSet>
      <dgm:spPr/>
    </dgm:pt>
    <dgm:pt modelId="{FF7001AE-8449-4F26-AEE7-497165589170}" type="pres">
      <dgm:prSet presAssocID="{79E90541-91E7-4A89-9F66-53E1171987C7}" presName="childComposite" presStyleCnt="0">
        <dgm:presLayoutVars>
          <dgm:chMax val="0"/>
          <dgm:chPref val="0"/>
        </dgm:presLayoutVars>
      </dgm:prSet>
      <dgm:spPr/>
    </dgm:pt>
    <dgm:pt modelId="{02CC0D1A-DA16-4750-9C5E-B3B5B9EF9FAD}" type="pres">
      <dgm:prSet presAssocID="{79E90541-91E7-4A89-9F66-53E1171987C7}" presName="ChildAccent" presStyleLbl="solidFgAcc1" presStyleIdx="7" presStyleCnt="13"/>
      <dgm:spPr/>
    </dgm:pt>
    <dgm:pt modelId="{60783772-AB81-4EA4-953B-692D9CAEC715}" type="pres">
      <dgm:prSet presAssocID="{79E90541-91E7-4A89-9F66-53E1171987C7}" presName="Child" presStyleLbl="revTx" presStyleIdx="10" presStyleCnt="17" custLinFactNeighborY="271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B45F4C-BCDE-4495-8949-DE6027BACDAF}" type="pres">
      <dgm:prSet presAssocID="{19E79EAB-0EA6-43FC-84F0-ECCF5726B0E3}" presName="childComposite" presStyleCnt="0">
        <dgm:presLayoutVars>
          <dgm:chMax val="0"/>
          <dgm:chPref val="0"/>
        </dgm:presLayoutVars>
      </dgm:prSet>
      <dgm:spPr/>
    </dgm:pt>
    <dgm:pt modelId="{E1C54B58-C6F8-438F-9BC8-6AEE469A7423}" type="pres">
      <dgm:prSet presAssocID="{19E79EAB-0EA6-43FC-84F0-ECCF5726B0E3}" presName="ChildAccent" presStyleLbl="solidFgAcc1" presStyleIdx="8" presStyleCnt="13" custLinFactY="7559" custLinFactNeighborY="100000"/>
      <dgm:spPr/>
    </dgm:pt>
    <dgm:pt modelId="{9B4CBA25-DAAD-4940-9432-51125A269504}" type="pres">
      <dgm:prSet presAssocID="{19E79EAB-0EA6-43FC-84F0-ECCF5726B0E3}" presName="Child" presStyleLbl="revTx" presStyleIdx="11" presStyleCnt="17" custLinFactNeighborY="461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6D8D5F-0A4A-4474-97C2-D4C0D2F42C84}" type="pres">
      <dgm:prSet presAssocID="{08A3DFE1-449E-4CBD-ADDD-7AE02758FBE7}" presName="childComposite" presStyleCnt="0">
        <dgm:presLayoutVars>
          <dgm:chMax val="0"/>
          <dgm:chPref val="0"/>
        </dgm:presLayoutVars>
      </dgm:prSet>
      <dgm:spPr/>
    </dgm:pt>
    <dgm:pt modelId="{EBFBC7D0-C3FD-4ADB-BFA7-414BB03DD968}" type="pres">
      <dgm:prSet presAssocID="{08A3DFE1-449E-4CBD-ADDD-7AE02758FBE7}" presName="ChildAccent" presStyleLbl="solidFgAcc1" presStyleIdx="9" presStyleCnt="13" custLinFactY="7559" custLinFactNeighborY="100000"/>
      <dgm:spPr/>
    </dgm:pt>
    <dgm:pt modelId="{ED7807C0-EAB8-464C-AEDD-9698DF8C249F}" type="pres">
      <dgm:prSet presAssocID="{08A3DFE1-449E-4CBD-ADDD-7AE02758FBE7}" presName="Child" presStyleLbl="revTx" presStyleIdx="12" presStyleCnt="17" custLinFactNeighborY="461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DB96B5-F05C-4FF5-BE38-006DB4DE2EE8}" type="pres">
      <dgm:prSet presAssocID="{18BFD478-1168-4F38-AA90-AD0E48290C9B}" presName="childComposite" presStyleCnt="0">
        <dgm:presLayoutVars>
          <dgm:chMax val="0"/>
          <dgm:chPref val="0"/>
        </dgm:presLayoutVars>
      </dgm:prSet>
      <dgm:spPr/>
    </dgm:pt>
    <dgm:pt modelId="{F208217F-9D31-4507-AB1A-82D40670C94D}" type="pres">
      <dgm:prSet presAssocID="{18BFD478-1168-4F38-AA90-AD0E48290C9B}" presName="ChildAccent" presStyleLbl="solidFgAcc1" presStyleIdx="10" presStyleCnt="13" custLinFactY="7559" custLinFactNeighborY="100000"/>
      <dgm:spPr/>
    </dgm:pt>
    <dgm:pt modelId="{5E9876A7-9794-4239-9D36-72FF92A3F3F9}" type="pres">
      <dgm:prSet presAssocID="{18BFD478-1168-4F38-AA90-AD0E48290C9B}" presName="Child" presStyleLbl="revTx" presStyleIdx="13" presStyleCnt="17" custLinFactNeighborY="461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4AEECF-CDFE-42AB-840B-223EA5829A1A}" type="pres">
      <dgm:prSet presAssocID="{B28E4935-9555-4AD2-845B-4FBE3986DEF0}" presName="root" presStyleCnt="0">
        <dgm:presLayoutVars>
          <dgm:chMax/>
          <dgm:chPref/>
        </dgm:presLayoutVars>
      </dgm:prSet>
      <dgm:spPr/>
    </dgm:pt>
    <dgm:pt modelId="{EB323F57-CDDB-4468-966B-4C062D8CFAB9}" type="pres">
      <dgm:prSet presAssocID="{B28E4935-9555-4AD2-845B-4FBE3986DEF0}" presName="rootComposite" presStyleCnt="0">
        <dgm:presLayoutVars/>
      </dgm:prSet>
      <dgm:spPr/>
    </dgm:pt>
    <dgm:pt modelId="{FC1E4702-F7FA-4A33-BAD4-12B8A7D25A06}" type="pres">
      <dgm:prSet presAssocID="{B28E4935-9555-4AD2-845B-4FBE3986DEF0}" presName="ParentAccent" presStyleLbl="alignNode1" presStyleIdx="3" presStyleCnt="4"/>
      <dgm:spPr/>
    </dgm:pt>
    <dgm:pt modelId="{9DEE405B-FEFF-4395-8D63-C51BF2137BD6}" type="pres">
      <dgm:prSet presAssocID="{B28E4935-9555-4AD2-845B-4FBE3986DEF0}" presName="ParentSmallAccent" presStyleLbl="fgAcc1" presStyleIdx="3" presStyleCnt="4"/>
      <dgm:spPr/>
    </dgm:pt>
    <dgm:pt modelId="{B7C8B1A1-76DA-422B-A0DC-92875CE53B2F}" type="pres">
      <dgm:prSet presAssocID="{B28E4935-9555-4AD2-845B-4FBE3986DEF0}" presName="Parent" presStyleLbl="revTx" presStyleIdx="14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6B0E1E-96F3-4A09-9182-3F09B8D25565}" type="pres">
      <dgm:prSet presAssocID="{B28E4935-9555-4AD2-845B-4FBE3986DEF0}" presName="childShape" presStyleCnt="0">
        <dgm:presLayoutVars>
          <dgm:chMax val="0"/>
          <dgm:chPref val="0"/>
        </dgm:presLayoutVars>
      </dgm:prSet>
      <dgm:spPr/>
    </dgm:pt>
    <dgm:pt modelId="{D61E12AB-9D3F-4D5A-A818-5457112CD4E0}" type="pres">
      <dgm:prSet presAssocID="{6A35525F-A48A-414B-988E-E41F6936C6DD}" presName="childComposite" presStyleCnt="0">
        <dgm:presLayoutVars>
          <dgm:chMax val="0"/>
          <dgm:chPref val="0"/>
        </dgm:presLayoutVars>
      </dgm:prSet>
      <dgm:spPr/>
    </dgm:pt>
    <dgm:pt modelId="{C7004901-6FE1-48F3-BABE-37ACFB71F12A}" type="pres">
      <dgm:prSet presAssocID="{6A35525F-A48A-414B-988E-E41F6936C6DD}" presName="ChildAccent" presStyleLbl="solidFgAcc1" presStyleIdx="11" presStyleCnt="13"/>
      <dgm:spPr/>
    </dgm:pt>
    <dgm:pt modelId="{2825DD44-4815-4E24-8BD8-1646C3CE2A71}" type="pres">
      <dgm:prSet presAssocID="{6A35525F-A48A-414B-988E-E41F6936C6DD}" presName="Child" presStyleLbl="revTx" presStyleIdx="15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A1096E-BDA6-4493-B717-0A20C3CE074B}" type="pres">
      <dgm:prSet presAssocID="{0E562740-6652-48A3-B16F-B8A72786FA80}" presName="childComposite" presStyleCnt="0">
        <dgm:presLayoutVars>
          <dgm:chMax val="0"/>
          <dgm:chPref val="0"/>
        </dgm:presLayoutVars>
      </dgm:prSet>
      <dgm:spPr/>
    </dgm:pt>
    <dgm:pt modelId="{E2EE4F93-EF9D-431E-8FA4-5FE138947E41}" type="pres">
      <dgm:prSet presAssocID="{0E562740-6652-48A3-B16F-B8A72786FA80}" presName="ChildAccent" presStyleLbl="solidFgAcc1" presStyleIdx="12" presStyleCnt="13"/>
      <dgm:spPr/>
    </dgm:pt>
    <dgm:pt modelId="{EB4A5598-7EA4-42D9-B67F-F78FB17AD45A}" type="pres">
      <dgm:prSet presAssocID="{0E562740-6652-48A3-B16F-B8A72786FA80}" presName="Child" presStyleLbl="revTx" presStyleIdx="16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F3E424B-2C00-4B1A-9844-7EB0EC8903EA}" type="presOf" srcId="{79E90541-91E7-4A89-9F66-53E1171987C7}" destId="{60783772-AB81-4EA4-953B-692D9CAEC715}" srcOrd="0" destOrd="0" presId="urn:microsoft.com/office/officeart/2008/layout/SquareAccentList"/>
    <dgm:cxn modelId="{F4732A0E-3490-4658-B789-85940BDEC258}" type="presOf" srcId="{18BFD478-1168-4F38-AA90-AD0E48290C9B}" destId="{5E9876A7-9794-4239-9D36-72FF92A3F3F9}" srcOrd="0" destOrd="0" presId="urn:microsoft.com/office/officeart/2008/layout/SquareAccentList"/>
    <dgm:cxn modelId="{F0103AF4-6BD8-4E65-99C4-C8CF989E67A3}" srcId="{AE7B9042-6865-4BAC-AA07-786ED27CBD33}" destId="{B28E4935-9555-4AD2-845B-4FBE3986DEF0}" srcOrd="3" destOrd="0" parTransId="{2AAE126E-BB5A-4785-9143-F061A365EA8E}" sibTransId="{E756CD27-144E-4921-9278-32BC3779266E}"/>
    <dgm:cxn modelId="{16E00822-5E77-4E1B-BC2C-277759B52571}" srcId="{AE7B9042-6865-4BAC-AA07-786ED27CBD33}" destId="{A0FB67C7-36DB-460C-9F63-A8562BB07205}" srcOrd="1" destOrd="0" parTransId="{6D17399A-E71D-4780-9451-E96DAE5EB069}" sibTransId="{8378A6BA-AF8D-4089-9935-5CB1B1C6E74F}"/>
    <dgm:cxn modelId="{C898C384-677C-48AA-BF15-F1E6FB7696DE}" type="presOf" srcId="{3739E7BB-3682-43AE-8516-D1E2F2F748C5}" destId="{42690544-E024-4C76-91BF-81C77BACD46E}" srcOrd="0" destOrd="0" presId="urn:microsoft.com/office/officeart/2008/layout/SquareAccentList"/>
    <dgm:cxn modelId="{FE75675B-6252-4B9F-9E31-D7E7E6CF6846}" type="presOf" srcId="{19E79EAB-0EA6-43FC-84F0-ECCF5726B0E3}" destId="{9B4CBA25-DAAD-4940-9432-51125A269504}" srcOrd="0" destOrd="0" presId="urn:microsoft.com/office/officeart/2008/layout/SquareAccentList"/>
    <dgm:cxn modelId="{1A541EDB-1452-4CD0-836D-FC40185F938A}" type="presOf" srcId="{D1401FAB-6393-442F-81A2-5BEBC55F8028}" destId="{5DE35104-1424-4A26-80FD-B2D281159B95}" srcOrd="0" destOrd="0" presId="urn:microsoft.com/office/officeart/2008/layout/SquareAccentList"/>
    <dgm:cxn modelId="{EAA83784-FD9F-46CF-A07B-0E08C29DF0F8}" srcId="{AE7B9042-6865-4BAC-AA07-786ED27CBD33}" destId="{B736AD49-0D05-4C13-9933-D7F4E4E2A366}" srcOrd="0" destOrd="0" parTransId="{21E93950-C33A-4A57-9AAE-880BB7C920AF}" sibTransId="{80E037ED-749F-44CB-8D2E-12EC23159957}"/>
    <dgm:cxn modelId="{10518C74-D12B-4968-AE55-931F74C56ED2}" srcId="{B28E4935-9555-4AD2-845B-4FBE3986DEF0}" destId="{6A35525F-A48A-414B-988E-E41F6936C6DD}" srcOrd="0" destOrd="0" parTransId="{C799808F-A05F-44BE-9EC0-0073FBB1D7D3}" sibTransId="{762B9FF9-F0D3-4D71-87C8-A58BA78FDA3C}"/>
    <dgm:cxn modelId="{634BA4B7-BC22-4949-AE7A-3FE9F05F7458}" type="presOf" srcId="{16793B66-FA39-4FC8-8307-4E9C7F01E64D}" destId="{6ACB9245-9EF3-4892-9CD6-7A6DA7527C61}" srcOrd="0" destOrd="0" presId="urn:microsoft.com/office/officeart/2008/layout/SquareAccentList"/>
    <dgm:cxn modelId="{E59F6A78-1DC4-4984-9286-99AC364F66F2}" srcId="{B736AD49-0D05-4C13-9933-D7F4E4E2A366}" destId="{16793B66-FA39-4FC8-8307-4E9C7F01E64D}" srcOrd="2" destOrd="0" parTransId="{3E4B14C8-4C85-452A-A9B7-C971A88FAE83}" sibTransId="{3FCA924C-963D-4654-8BBD-01E93419415B}"/>
    <dgm:cxn modelId="{1E37C253-D41F-4310-AA4A-7894B1E063B2}" srcId="{D1401FAB-6393-442F-81A2-5BEBC55F8028}" destId="{19E79EAB-0EA6-43FC-84F0-ECCF5726B0E3}" srcOrd="1" destOrd="0" parTransId="{ADAE8C27-9A48-4FD4-985D-9A0EF2E6E85F}" sibTransId="{F796C96F-2E0E-4BD6-BC19-CE1C7322C151}"/>
    <dgm:cxn modelId="{5D7ADDD0-1E7D-4780-A435-62B98447960A}" type="presOf" srcId="{0E562740-6652-48A3-B16F-B8A72786FA80}" destId="{EB4A5598-7EA4-42D9-B67F-F78FB17AD45A}" srcOrd="0" destOrd="0" presId="urn:microsoft.com/office/officeart/2008/layout/SquareAccentList"/>
    <dgm:cxn modelId="{9616A320-B2AF-4869-BF8A-4C7F9AA28CBB}" srcId="{A0FB67C7-36DB-460C-9F63-A8562BB07205}" destId="{5D2A80C3-9F03-4472-AC60-D3A20F643F62}" srcOrd="2" destOrd="0" parTransId="{FE450765-E0E9-4379-A0B9-41EF6A884675}" sibTransId="{6D5F2B89-A0F0-43E9-990C-96D148A83A8F}"/>
    <dgm:cxn modelId="{241D5986-0AB1-45AF-87F0-AF562528E4BA}" srcId="{AE7B9042-6865-4BAC-AA07-786ED27CBD33}" destId="{D1401FAB-6393-442F-81A2-5BEBC55F8028}" srcOrd="2" destOrd="0" parTransId="{A1E37732-09A2-44C8-9D33-386696FBF6DE}" sibTransId="{87AEFD47-990C-40B5-AD2C-62746F15475E}"/>
    <dgm:cxn modelId="{24AA6A54-65AA-46B1-9347-5D6168817F10}" srcId="{A0FB67C7-36DB-460C-9F63-A8562BB07205}" destId="{3739E7BB-3682-43AE-8516-D1E2F2F748C5}" srcOrd="1" destOrd="0" parTransId="{87A44C27-78D8-4FED-AB94-49F60CB22691}" sibTransId="{7B9F8713-E4C5-4B34-95C3-6A46D36697FF}"/>
    <dgm:cxn modelId="{94D43914-DDDF-4DE0-A43E-05CA8EAC7A85}" srcId="{D1401FAB-6393-442F-81A2-5BEBC55F8028}" destId="{08A3DFE1-449E-4CBD-ADDD-7AE02758FBE7}" srcOrd="2" destOrd="0" parTransId="{4D58F0C9-292C-46C2-9872-08FD76327AA4}" sibTransId="{76A81CDA-6427-4EE9-A7C5-6589859BD8F0}"/>
    <dgm:cxn modelId="{2FB65533-C2CA-4075-8F08-91B02948A0C5}" type="presOf" srcId="{5D2A80C3-9F03-4472-AC60-D3A20F643F62}" destId="{1F01A415-6ACE-449A-9AC1-B3A9E450CECF}" srcOrd="0" destOrd="0" presId="urn:microsoft.com/office/officeart/2008/layout/SquareAccentList"/>
    <dgm:cxn modelId="{487F65CC-C11F-4F85-B012-04C1C39B167B}" type="presOf" srcId="{DB41D3D9-2F39-49F1-A095-668A2ACDAD08}" destId="{8BF4EA06-F245-49DD-8D68-C9848E9EFD3A}" srcOrd="0" destOrd="0" presId="urn:microsoft.com/office/officeart/2008/layout/SquareAccentList"/>
    <dgm:cxn modelId="{1FD57820-4C64-46AB-9A0B-1FFF47AEFF6C}" type="presOf" srcId="{B28E4935-9555-4AD2-845B-4FBE3986DEF0}" destId="{B7C8B1A1-76DA-422B-A0DC-92875CE53B2F}" srcOrd="0" destOrd="0" presId="urn:microsoft.com/office/officeart/2008/layout/SquareAccentList"/>
    <dgm:cxn modelId="{CE6FB608-EA91-4E01-9062-9903BE7305CB}" type="presOf" srcId="{AE7B9042-6865-4BAC-AA07-786ED27CBD33}" destId="{7D93F9C1-21BA-493D-8A55-C80D03AFAB95}" srcOrd="0" destOrd="0" presId="urn:microsoft.com/office/officeart/2008/layout/SquareAccentList"/>
    <dgm:cxn modelId="{68E843B2-BC33-4E35-BA2D-377B2AC48E4C}" type="presOf" srcId="{E8189FE3-C406-4FDD-A5DB-1E374A9F86DC}" destId="{639BD99D-4F84-4756-845C-3477A0155010}" srcOrd="0" destOrd="0" presId="urn:microsoft.com/office/officeart/2008/layout/SquareAccentList"/>
    <dgm:cxn modelId="{F4553F7E-91BA-4702-9CC2-12F081E687B3}" srcId="{B736AD49-0D05-4C13-9933-D7F4E4E2A366}" destId="{A9485620-B146-4AE5-B3DC-E175B435AF3B}" srcOrd="1" destOrd="0" parTransId="{C20C02EC-A7A3-4A7E-9B83-872E62000D66}" sibTransId="{2E410032-CA8E-468C-B651-5744F994B30E}"/>
    <dgm:cxn modelId="{B10778EF-C5D3-4168-8D90-D9F411F42A94}" type="presOf" srcId="{B736AD49-0D05-4C13-9933-D7F4E4E2A366}" destId="{3DAECBD5-A9AF-4897-AADD-F58447E34DBE}" srcOrd="0" destOrd="0" presId="urn:microsoft.com/office/officeart/2008/layout/SquareAccentList"/>
    <dgm:cxn modelId="{0904AD3D-30F0-4CCB-B639-6C47D9EEE211}" srcId="{D1401FAB-6393-442F-81A2-5BEBC55F8028}" destId="{79E90541-91E7-4A89-9F66-53E1171987C7}" srcOrd="0" destOrd="0" parTransId="{60A32B30-6DF2-4DB1-931C-7FDFC7DE23EC}" sibTransId="{3E80F345-6080-4062-98CA-F5B6F59923C1}"/>
    <dgm:cxn modelId="{BC069344-9DE5-4B6D-B872-228CF458066E}" type="presOf" srcId="{A9485620-B146-4AE5-B3DC-E175B435AF3B}" destId="{2B4CD2C5-7B44-4B8C-8548-6EDE2FE1F80B}" srcOrd="0" destOrd="0" presId="urn:microsoft.com/office/officeart/2008/layout/SquareAccentList"/>
    <dgm:cxn modelId="{EA2826B7-836F-474F-896A-D8F6918D42AE}" srcId="{B736AD49-0D05-4C13-9933-D7F4E4E2A366}" destId="{E8189FE3-C406-4FDD-A5DB-1E374A9F86DC}" srcOrd="0" destOrd="0" parTransId="{99F77751-212A-4113-861E-5F07366EED17}" sibTransId="{AC111D23-B653-49AE-B95A-1BB7BBE97230}"/>
    <dgm:cxn modelId="{24AD72D8-17DC-4C1E-9F56-B6D34D39ACFE}" type="presOf" srcId="{08A3DFE1-449E-4CBD-ADDD-7AE02758FBE7}" destId="{ED7807C0-EAB8-464C-AEDD-9698DF8C249F}" srcOrd="0" destOrd="0" presId="urn:microsoft.com/office/officeart/2008/layout/SquareAccentList"/>
    <dgm:cxn modelId="{FE3752C8-15CF-47C7-A499-2039BE0B1FF9}" srcId="{B28E4935-9555-4AD2-845B-4FBE3986DEF0}" destId="{0E562740-6652-48A3-B16F-B8A72786FA80}" srcOrd="1" destOrd="0" parTransId="{4AA33ED6-57ED-4E48-ADF4-F82745D92111}" sibTransId="{2255A90B-D23C-4119-A220-9CC6827F9078}"/>
    <dgm:cxn modelId="{D39D1486-CE87-4323-B888-5B8FF96C1E93}" type="presOf" srcId="{6A35525F-A48A-414B-988E-E41F6936C6DD}" destId="{2825DD44-4815-4E24-8BD8-1646C3CE2A71}" srcOrd="0" destOrd="0" presId="urn:microsoft.com/office/officeart/2008/layout/SquareAccentList"/>
    <dgm:cxn modelId="{79E83BDC-4F1D-47B2-B589-62137DC8A41B}" type="presOf" srcId="{A0FB67C7-36DB-460C-9F63-A8562BB07205}" destId="{B88F1FF1-ADE4-47AA-B82C-31C69344D8F4}" srcOrd="0" destOrd="0" presId="urn:microsoft.com/office/officeart/2008/layout/SquareAccentList"/>
    <dgm:cxn modelId="{55B838CE-C222-4171-9B41-0D4991B48A11}" srcId="{A0FB67C7-36DB-460C-9F63-A8562BB07205}" destId="{AEE6F18C-8541-46D8-BBE6-1CE2E7ADC993}" srcOrd="3" destOrd="0" parTransId="{8449E64C-291A-4F93-935B-D19384E16ABA}" sibTransId="{99D89CCF-91F2-4DF0-81C4-7842A618D748}"/>
    <dgm:cxn modelId="{FDF95EA8-01C1-4EB6-8EC3-0764001BBBA5}" srcId="{D1401FAB-6393-442F-81A2-5BEBC55F8028}" destId="{18BFD478-1168-4F38-AA90-AD0E48290C9B}" srcOrd="3" destOrd="0" parTransId="{7873E7E6-FF14-4476-A8F8-41D5C1AB17EC}" sibTransId="{00EFB519-6D38-47F4-B4E2-5839EDD3C591}"/>
    <dgm:cxn modelId="{AFD2318B-BB1E-4148-AED9-9C7B459FD1A8}" srcId="{A0FB67C7-36DB-460C-9F63-A8562BB07205}" destId="{DB41D3D9-2F39-49F1-A095-668A2ACDAD08}" srcOrd="0" destOrd="0" parTransId="{829E5724-6651-4C45-AF7E-AA0631461685}" sibTransId="{0ED8D60A-2582-4752-B3B3-54E5331C0E94}"/>
    <dgm:cxn modelId="{E411FD3C-1E40-4859-93D7-F8A9379209DC}" type="presOf" srcId="{AEE6F18C-8541-46D8-BBE6-1CE2E7ADC993}" destId="{696EFCA4-C7E6-4905-840F-D7264F1F9617}" srcOrd="0" destOrd="0" presId="urn:microsoft.com/office/officeart/2008/layout/SquareAccentList"/>
    <dgm:cxn modelId="{52B2AF53-897F-4D7F-A4AA-0D8D2F673A60}" type="presParOf" srcId="{7D93F9C1-21BA-493D-8A55-C80D03AFAB95}" destId="{6DBB0DF7-3CB0-4542-8185-4A111FADF624}" srcOrd="0" destOrd="0" presId="urn:microsoft.com/office/officeart/2008/layout/SquareAccentList"/>
    <dgm:cxn modelId="{85DC2C47-AB6C-4414-8327-CF8635EB656F}" type="presParOf" srcId="{6DBB0DF7-3CB0-4542-8185-4A111FADF624}" destId="{75BCE878-4236-4F71-A1A5-09B4833E5EF8}" srcOrd="0" destOrd="0" presId="urn:microsoft.com/office/officeart/2008/layout/SquareAccentList"/>
    <dgm:cxn modelId="{FD2F7C8E-1BFB-4A18-AC47-2B06B79A8A7B}" type="presParOf" srcId="{75BCE878-4236-4F71-A1A5-09B4833E5EF8}" destId="{43BD5E30-9138-4D13-97DE-5E8FC064FBA4}" srcOrd="0" destOrd="0" presId="urn:microsoft.com/office/officeart/2008/layout/SquareAccentList"/>
    <dgm:cxn modelId="{4B3CCF8F-D5F0-4D07-8C63-4EA4E75CBD4A}" type="presParOf" srcId="{75BCE878-4236-4F71-A1A5-09B4833E5EF8}" destId="{8E296C3D-5AFF-4FB4-A343-1A3F52AC5A01}" srcOrd="1" destOrd="0" presId="urn:microsoft.com/office/officeart/2008/layout/SquareAccentList"/>
    <dgm:cxn modelId="{BF2DF0E2-615F-4BF7-8059-B36931C18691}" type="presParOf" srcId="{75BCE878-4236-4F71-A1A5-09B4833E5EF8}" destId="{3DAECBD5-A9AF-4897-AADD-F58447E34DBE}" srcOrd="2" destOrd="0" presId="urn:microsoft.com/office/officeart/2008/layout/SquareAccentList"/>
    <dgm:cxn modelId="{3CD8653F-9865-46DA-9D53-ABEFC4C12134}" type="presParOf" srcId="{6DBB0DF7-3CB0-4542-8185-4A111FADF624}" destId="{07249533-CB05-46C2-BC37-74D7F10DEB80}" srcOrd="1" destOrd="0" presId="urn:microsoft.com/office/officeart/2008/layout/SquareAccentList"/>
    <dgm:cxn modelId="{5D1C4EFC-4136-4B23-9ED5-2F35DE8375CB}" type="presParOf" srcId="{07249533-CB05-46C2-BC37-74D7F10DEB80}" destId="{47E8C267-429F-4757-BEA1-0D6402EAA4EE}" srcOrd="0" destOrd="0" presId="urn:microsoft.com/office/officeart/2008/layout/SquareAccentList"/>
    <dgm:cxn modelId="{2C55E58E-CB8C-420C-8432-1CD3C13B3D2B}" type="presParOf" srcId="{47E8C267-429F-4757-BEA1-0D6402EAA4EE}" destId="{949D7A93-8ACB-4E62-8AF7-5EF0EE151E04}" srcOrd="0" destOrd="0" presId="urn:microsoft.com/office/officeart/2008/layout/SquareAccentList"/>
    <dgm:cxn modelId="{714F636D-F280-44C8-82C4-E7C3E23B12F3}" type="presParOf" srcId="{47E8C267-429F-4757-BEA1-0D6402EAA4EE}" destId="{639BD99D-4F84-4756-845C-3477A0155010}" srcOrd="1" destOrd="0" presId="urn:microsoft.com/office/officeart/2008/layout/SquareAccentList"/>
    <dgm:cxn modelId="{0BEC5ACE-E51D-4945-8EB3-854A540F6275}" type="presParOf" srcId="{07249533-CB05-46C2-BC37-74D7F10DEB80}" destId="{CD7C8830-A6D1-4C25-9660-D6C2DE0AA5F0}" srcOrd="1" destOrd="0" presId="urn:microsoft.com/office/officeart/2008/layout/SquareAccentList"/>
    <dgm:cxn modelId="{BB01ADC5-4D9A-43BE-81C0-1699D574576B}" type="presParOf" srcId="{CD7C8830-A6D1-4C25-9660-D6C2DE0AA5F0}" destId="{05180F57-0AA7-401A-8578-560C14F0E466}" srcOrd="0" destOrd="0" presId="urn:microsoft.com/office/officeart/2008/layout/SquareAccentList"/>
    <dgm:cxn modelId="{DF15843D-62A3-4505-9D80-7521A3392A43}" type="presParOf" srcId="{CD7C8830-A6D1-4C25-9660-D6C2DE0AA5F0}" destId="{2B4CD2C5-7B44-4B8C-8548-6EDE2FE1F80B}" srcOrd="1" destOrd="0" presId="urn:microsoft.com/office/officeart/2008/layout/SquareAccentList"/>
    <dgm:cxn modelId="{A0F6C86B-C04F-4C0F-9038-96DC2910876E}" type="presParOf" srcId="{07249533-CB05-46C2-BC37-74D7F10DEB80}" destId="{459E2263-7A9B-423C-A805-6855D42C5C08}" srcOrd="2" destOrd="0" presId="urn:microsoft.com/office/officeart/2008/layout/SquareAccentList"/>
    <dgm:cxn modelId="{DE110B94-A1D0-4861-996B-AAC06E438217}" type="presParOf" srcId="{459E2263-7A9B-423C-A805-6855D42C5C08}" destId="{BC639A78-348F-4DDF-B049-370232135586}" srcOrd="0" destOrd="0" presId="urn:microsoft.com/office/officeart/2008/layout/SquareAccentList"/>
    <dgm:cxn modelId="{7D879A0D-2421-4097-A557-345EADC28630}" type="presParOf" srcId="{459E2263-7A9B-423C-A805-6855D42C5C08}" destId="{6ACB9245-9EF3-4892-9CD6-7A6DA7527C61}" srcOrd="1" destOrd="0" presId="urn:microsoft.com/office/officeart/2008/layout/SquareAccentList"/>
    <dgm:cxn modelId="{068277B4-3088-4433-A6E6-BE83C84409FB}" type="presParOf" srcId="{7D93F9C1-21BA-493D-8A55-C80D03AFAB95}" destId="{FBC7356D-38B5-45D4-BEF6-06B069456E44}" srcOrd="1" destOrd="0" presId="urn:microsoft.com/office/officeart/2008/layout/SquareAccentList"/>
    <dgm:cxn modelId="{B08A50E6-7C02-46A1-BC4B-0F4EC87A5A09}" type="presParOf" srcId="{FBC7356D-38B5-45D4-BEF6-06B069456E44}" destId="{8AD9CFF9-6EA0-4381-A104-DE3A7B75E09C}" srcOrd="0" destOrd="0" presId="urn:microsoft.com/office/officeart/2008/layout/SquareAccentList"/>
    <dgm:cxn modelId="{95CDE46D-A081-4CB4-8B8C-06B9B6B8D80C}" type="presParOf" srcId="{8AD9CFF9-6EA0-4381-A104-DE3A7B75E09C}" destId="{B8CD42BA-2DB3-4AE6-9169-FD66D56F42DE}" srcOrd="0" destOrd="0" presId="urn:microsoft.com/office/officeart/2008/layout/SquareAccentList"/>
    <dgm:cxn modelId="{02D80CBC-2E32-4141-AC11-89A91038C04B}" type="presParOf" srcId="{8AD9CFF9-6EA0-4381-A104-DE3A7B75E09C}" destId="{591331E8-8D9C-415C-BEF9-22FAF3A261E5}" srcOrd="1" destOrd="0" presId="urn:microsoft.com/office/officeart/2008/layout/SquareAccentList"/>
    <dgm:cxn modelId="{FDB91BD8-2A6A-4256-B4C1-5DEDD344C52D}" type="presParOf" srcId="{8AD9CFF9-6EA0-4381-A104-DE3A7B75E09C}" destId="{B88F1FF1-ADE4-47AA-B82C-31C69344D8F4}" srcOrd="2" destOrd="0" presId="urn:microsoft.com/office/officeart/2008/layout/SquareAccentList"/>
    <dgm:cxn modelId="{18538FA9-45E3-4AB6-804E-8FE2066D4753}" type="presParOf" srcId="{FBC7356D-38B5-45D4-BEF6-06B069456E44}" destId="{77119963-09B1-4A73-9DCE-C0E63E6924C0}" srcOrd="1" destOrd="0" presId="urn:microsoft.com/office/officeart/2008/layout/SquareAccentList"/>
    <dgm:cxn modelId="{1CF6AB70-C619-4884-8983-F35CDC6811F7}" type="presParOf" srcId="{77119963-09B1-4A73-9DCE-C0E63E6924C0}" destId="{F27AA88B-64EE-40CA-BC63-BF15BE68B610}" srcOrd="0" destOrd="0" presId="urn:microsoft.com/office/officeart/2008/layout/SquareAccentList"/>
    <dgm:cxn modelId="{D85013B3-1B20-415D-9B62-3B73EF69BBA6}" type="presParOf" srcId="{F27AA88B-64EE-40CA-BC63-BF15BE68B610}" destId="{474118EC-3709-46FF-9675-76F7F945FF6F}" srcOrd="0" destOrd="0" presId="urn:microsoft.com/office/officeart/2008/layout/SquareAccentList"/>
    <dgm:cxn modelId="{616426ED-449F-4631-8B58-B58A8436F908}" type="presParOf" srcId="{F27AA88B-64EE-40CA-BC63-BF15BE68B610}" destId="{8BF4EA06-F245-49DD-8D68-C9848E9EFD3A}" srcOrd="1" destOrd="0" presId="urn:microsoft.com/office/officeart/2008/layout/SquareAccentList"/>
    <dgm:cxn modelId="{2256F6A5-2C32-4F56-BD73-5A228BB01DD3}" type="presParOf" srcId="{77119963-09B1-4A73-9DCE-C0E63E6924C0}" destId="{24E6AD6D-9787-481E-8EE9-BD298982FB6A}" srcOrd="1" destOrd="0" presId="urn:microsoft.com/office/officeart/2008/layout/SquareAccentList"/>
    <dgm:cxn modelId="{2CA1E3E2-0AD4-437E-B6A8-0018AC6F6A66}" type="presParOf" srcId="{24E6AD6D-9787-481E-8EE9-BD298982FB6A}" destId="{5843CAD3-F186-419B-9D61-99A39F7F5DDF}" srcOrd="0" destOrd="0" presId="urn:microsoft.com/office/officeart/2008/layout/SquareAccentList"/>
    <dgm:cxn modelId="{37FEE641-8171-4642-878F-57F67055F759}" type="presParOf" srcId="{24E6AD6D-9787-481E-8EE9-BD298982FB6A}" destId="{42690544-E024-4C76-91BF-81C77BACD46E}" srcOrd="1" destOrd="0" presId="urn:microsoft.com/office/officeart/2008/layout/SquareAccentList"/>
    <dgm:cxn modelId="{FFA6E749-D86C-43D6-AF31-D9EAB3677BED}" type="presParOf" srcId="{77119963-09B1-4A73-9DCE-C0E63E6924C0}" destId="{7395115A-C5BA-4F46-B670-5C27E172BB0F}" srcOrd="2" destOrd="0" presId="urn:microsoft.com/office/officeart/2008/layout/SquareAccentList"/>
    <dgm:cxn modelId="{4DF42A6F-A2FD-4A91-9BFE-A68FA9DF270F}" type="presParOf" srcId="{7395115A-C5BA-4F46-B670-5C27E172BB0F}" destId="{469E5AB5-73F7-44D1-A3F0-9980CF9DD865}" srcOrd="0" destOrd="0" presId="urn:microsoft.com/office/officeart/2008/layout/SquareAccentList"/>
    <dgm:cxn modelId="{4540D6A2-B455-4898-8C4B-9954E349DE62}" type="presParOf" srcId="{7395115A-C5BA-4F46-B670-5C27E172BB0F}" destId="{1F01A415-6ACE-449A-9AC1-B3A9E450CECF}" srcOrd="1" destOrd="0" presId="urn:microsoft.com/office/officeart/2008/layout/SquareAccentList"/>
    <dgm:cxn modelId="{B3E3FC92-0E28-4817-A19D-DF36725284C4}" type="presParOf" srcId="{77119963-09B1-4A73-9DCE-C0E63E6924C0}" destId="{5055EA65-EF5D-4BAB-821F-7DDC1EC973C1}" srcOrd="3" destOrd="0" presId="urn:microsoft.com/office/officeart/2008/layout/SquareAccentList"/>
    <dgm:cxn modelId="{4F572500-98C4-4287-9C6D-61504F497A83}" type="presParOf" srcId="{5055EA65-EF5D-4BAB-821F-7DDC1EC973C1}" destId="{7B028F5C-2E95-43A0-92EF-CE4AD1E31391}" srcOrd="0" destOrd="0" presId="urn:microsoft.com/office/officeart/2008/layout/SquareAccentList"/>
    <dgm:cxn modelId="{4C53ACB3-7012-44B3-9EDE-16081911701F}" type="presParOf" srcId="{5055EA65-EF5D-4BAB-821F-7DDC1EC973C1}" destId="{696EFCA4-C7E6-4905-840F-D7264F1F9617}" srcOrd="1" destOrd="0" presId="urn:microsoft.com/office/officeart/2008/layout/SquareAccentList"/>
    <dgm:cxn modelId="{05A9EDA1-B5D3-44A1-BBE6-80F15101B9AB}" type="presParOf" srcId="{7D93F9C1-21BA-493D-8A55-C80D03AFAB95}" destId="{7BE72BBF-A61A-491B-A59E-94816D5DF489}" srcOrd="2" destOrd="0" presId="urn:microsoft.com/office/officeart/2008/layout/SquareAccentList"/>
    <dgm:cxn modelId="{7D0251D9-D307-4919-B864-96AA6E408094}" type="presParOf" srcId="{7BE72BBF-A61A-491B-A59E-94816D5DF489}" destId="{0D4AC106-4FDF-46AD-BF85-C64B3A189DEA}" srcOrd="0" destOrd="0" presId="urn:microsoft.com/office/officeart/2008/layout/SquareAccentList"/>
    <dgm:cxn modelId="{9DCF4980-8657-4F42-81BB-3B9B2CE3140B}" type="presParOf" srcId="{0D4AC106-4FDF-46AD-BF85-C64B3A189DEA}" destId="{15643A3F-9C03-4C1F-8092-B569F8C93A66}" srcOrd="0" destOrd="0" presId="urn:microsoft.com/office/officeart/2008/layout/SquareAccentList"/>
    <dgm:cxn modelId="{E24EEBB9-6D2C-4502-A343-D5DCDC5FDBEE}" type="presParOf" srcId="{0D4AC106-4FDF-46AD-BF85-C64B3A189DEA}" destId="{2F1F1CDE-6DE8-4FA0-A7A7-E1120013ED23}" srcOrd="1" destOrd="0" presId="urn:microsoft.com/office/officeart/2008/layout/SquareAccentList"/>
    <dgm:cxn modelId="{D44E1210-3CE1-4E15-B04C-9DE5D1390BA5}" type="presParOf" srcId="{0D4AC106-4FDF-46AD-BF85-C64B3A189DEA}" destId="{5DE35104-1424-4A26-80FD-B2D281159B95}" srcOrd="2" destOrd="0" presId="urn:microsoft.com/office/officeart/2008/layout/SquareAccentList"/>
    <dgm:cxn modelId="{3B89BCDB-466F-43D1-B215-87847703E5D8}" type="presParOf" srcId="{7BE72BBF-A61A-491B-A59E-94816D5DF489}" destId="{80363886-E9E4-49EB-A56C-23096E275FBC}" srcOrd="1" destOrd="0" presId="urn:microsoft.com/office/officeart/2008/layout/SquareAccentList"/>
    <dgm:cxn modelId="{8C5E9D0E-C82D-4116-986B-FB6721A10A03}" type="presParOf" srcId="{80363886-E9E4-49EB-A56C-23096E275FBC}" destId="{FF7001AE-8449-4F26-AEE7-497165589170}" srcOrd="0" destOrd="0" presId="urn:microsoft.com/office/officeart/2008/layout/SquareAccentList"/>
    <dgm:cxn modelId="{1F88B4D7-1D5D-4CC5-B508-B1053D569E3A}" type="presParOf" srcId="{FF7001AE-8449-4F26-AEE7-497165589170}" destId="{02CC0D1A-DA16-4750-9C5E-B3B5B9EF9FAD}" srcOrd="0" destOrd="0" presId="urn:microsoft.com/office/officeart/2008/layout/SquareAccentList"/>
    <dgm:cxn modelId="{B222E92B-60A6-4D7A-AF2F-F0FDE28A4407}" type="presParOf" srcId="{FF7001AE-8449-4F26-AEE7-497165589170}" destId="{60783772-AB81-4EA4-953B-692D9CAEC715}" srcOrd="1" destOrd="0" presId="urn:microsoft.com/office/officeart/2008/layout/SquareAccentList"/>
    <dgm:cxn modelId="{672C36B6-68D7-4424-9BCC-AEE66223AE94}" type="presParOf" srcId="{80363886-E9E4-49EB-A56C-23096E275FBC}" destId="{CAB45F4C-BCDE-4495-8949-DE6027BACDAF}" srcOrd="1" destOrd="0" presId="urn:microsoft.com/office/officeart/2008/layout/SquareAccentList"/>
    <dgm:cxn modelId="{762B4E91-2FDA-4923-9A4F-DCE27B8955A9}" type="presParOf" srcId="{CAB45F4C-BCDE-4495-8949-DE6027BACDAF}" destId="{E1C54B58-C6F8-438F-9BC8-6AEE469A7423}" srcOrd="0" destOrd="0" presId="urn:microsoft.com/office/officeart/2008/layout/SquareAccentList"/>
    <dgm:cxn modelId="{766064EA-0ACF-4078-A5EA-5149F96A6FCD}" type="presParOf" srcId="{CAB45F4C-BCDE-4495-8949-DE6027BACDAF}" destId="{9B4CBA25-DAAD-4940-9432-51125A269504}" srcOrd="1" destOrd="0" presId="urn:microsoft.com/office/officeart/2008/layout/SquareAccentList"/>
    <dgm:cxn modelId="{4837E3A4-50B2-4C0C-9600-487D82C98ADA}" type="presParOf" srcId="{80363886-E9E4-49EB-A56C-23096E275FBC}" destId="{796D8D5F-0A4A-4474-97C2-D4C0D2F42C84}" srcOrd="2" destOrd="0" presId="urn:microsoft.com/office/officeart/2008/layout/SquareAccentList"/>
    <dgm:cxn modelId="{772A03E0-F204-40A4-90BE-8DBFB097741A}" type="presParOf" srcId="{796D8D5F-0A4A-4474-97C2-D4C0D2F42C84}" destId="{EBFBC7D0-C3FD-4ADB-BFA7-414BB03DD968}" srcOrd="0" destOrd="0" presId="urn:microsoft.com/office/officeart/2008/layout/SquareAccentList"/>
    <dgm:cxn modelId="{171D5755-05FD-446D-AFA8-0490FC7553AC}" type="presParOf" srcId="{796D8D5F-0A4A-4474-97C2-D4C0D2F42C84}" destId="{ED7807C0-EAB8-464C-AEDD-9698DF8C249F}" srcOrd="1" destOrd="0" presId="urn:microsoft.com/office/officeart/2008/layout/SquareAccentList"/>
    <dgm:cxn modelId="{7120C4B8-62A9-4272-8E65-7E24C30D7A58}" type="presParOf" srcId="{80363886-E9E4-49EB-A56C-23096E275FBC}" destId="{21DB96B5-F05C-4FF5-BE38-006DB4DE2EE8}" srcOrd="3" destOrd="0" presId="urn:microsoft.com/office/officeart/2008/layout/SquareAccentList"/>
    <dgm:cxn modelId="{256FAFBD-C632-4599-A97E-7DA184C7602F}" type="presParOf" srcId="{21DB96B5-F05C-4FF5-BE38-006DB4DE2EE8}" destId="{F208217F-9D31-4507-AB1A-82D40670C94D}" srcOrd="0" destOrd="0" presId="urn:microsoft.com/office/officeart/2008/layout/SquareAccentList"/>
    <dgm:cxn modelId="{82A6B597-AD7F-4132-A50A-A35610271805}" type="presParOf" srcId="{21DB96B5-F05C-4FF5-BE38-006DB4DE2EE8}" destId="{5E9876A7-9794-4239-9D36-72FF92A3F3F9}" srcOrd="1" destOrd="0" presId="urn:microsoft.com/office/officeart/2008/layout/SquareAccentList"/>
    <dgm:cxn modelId="{8833C99C-BE38-4077-95A7-BC0CD213E576}" type="presParOf" srcId="{7D93F9C1-21BA-493D-8A55-C80D03AFAB95}" destId="{4C4AEECF-CDFE-42AB-840B-223EA5829A1A}" srcOrd="3" destOrd="0" presId="urn:microsoft.com/office/officeart/2008/layout/SquareAccentList"/>
    <dgm:cxn modelId="{09F1B384-8B49-4FB3-82AD-CA75EA64AAAC}" type="presParOf" srcId="{4C4AEECF-CDFE-42AB-840B-223EA5829A1A}" destId="{EB323F57-CDDB-4468-966B-4C062D8CFAB9}" srcOrd="0" destOrd="0" presId="urn:microsoft.com/office/officeart/2008/layout/SquareAccentList"/>
    <dgm:cxn modelId="{F6CA5817-2F88-4F48-8945-A388A415124D}" type="presParOf" srcId="{EB323F57-CDDB-4468-966B-4C062D8CFAB9}" destId="{FC1E4702-F7FA-4A33-BAD4-12B8A7D25A06}" srcOrd="0" destOrd="0" presId="urn:microsoft.com/office/officeart/2008/layout/SquareAccentList"/>
    <dgm:cxn modelId="{D9243451-E0E6-4669-9F3C-26211343EA88}" type="presParOf" srcId="{EB323F57-CDDB-4468-966B-4C062D8CFAB9}" destId="{9DEE405B-FEFF-4395-8D63-C51BF2137BD6}" srcOrd="1" destOrd="0" presId="urn:microsoft.com/office/officeart/2008/layout/SquareAccentList"/>
    <dgm:cxn modelId="{FC64C5D2-3F07-4445-A300-12431F527220}" type="presParOf" srcId="{EB323F57-CDDB-4468-966B-4C062D8CFAB9}" destId="{B7C8B1A1-76DA-422B-A0DC-92875CE53B2F}" srcOrd="2" destOrd="0" presId="urn:microsoft.com/office/officeart/2008/layout/SquareAccentList"/>
    <dgm:cxn modelId="{859624CD-9E0B-4181-A7D1-E34E12A36100}" type="presParOf" srcId="{4C4AEECF-CDFE-42AB-840B-223EA5829A1A}" destId="{956B0E1E-96F3-4A09-9182-3F09B8D25565}" srcOrd="1" destOrd="0" presId="urn:microsoft.com/office/officeart/2008/layout/SquareAccentList"/>
    <dgm:cxn modelId="{C90AECD3-89E4-4553-8560-30241642BC0D}" type="presParOf" srcId="{956B0E1E-96F3-4A09-9182-3F09B8D25565}" destId="{D61E12AB-9D3F-4D5A-A818-5457112CD4E0}" srcOrd="0" destOrd="0" presId="urn:microsoft.com/office/officeart/2008/layout/SquareAccentList"/>
    <dgm:cxn modelId="{D25E36AC-EF5A-494B-91C8-4EC6F8A818E5}" type="presParOf" srcId="{D61E12AB-9D3F-4D5A-A818-5457112CD4E0}" destId="{C7004901-6FE1-48F3-BABE-37ACFB71F12A}" srcOrd="0" destOrd="0" presId="urn:microsoft.com/office/officeart/2008/layout/SquareAccentList"/>
    <dgm:cxn modelId="{BCB2CBD7-5371-4AC5-85BD-F1EAB2CA67CF}" type="presParOf" srcId="{D61E12AB-9D3F-4D5A-A818-5457112CD4E0}" destId="{2825DD44-4815-4E24-8BD8-1646C3CE2A71}" srcOrd="1" destOrd="0" presId="urn:microsoft.com/office/officeart/2008/layout/SquareAccentList"/>
    <dgm:cxn modelId="{5B8B5BF5-09B0-4ACF-98B7-CD0AB1255100}" type="presParOf" srcId="{956B0E1E-96F3-4A09-9182-3F09B8D25565}" destId="{32A1096E-BDA6-4493-B717-0A20C3CE074B}" srcOrd="1" destOrd="0" presId="urn:microsoft.com/office/officeart/2008/layout/SquareAccentList"/>
    <dgm:cxn modelId="{F810825E-757C-41CE-A817-BDA3D209BB9C}" type="presParOf" srcId="{32A1096E-BDA6-4493-B717-0A20C3CE074B}" destId="{E2EE4F93-EF9D-431E-8FA4-5FE138947E41}" srcOrd="0" destOrd="0" presId="urn:microsoft.com/office/officeart/2008/layout/SquareAccentList"/>
    <dgm:cxn modelId="{34FE0203-4688-4F3E-B27A-263BD0AE0397}" type="presParOf" srcId="{32A1096E-BDA6-4493-B717-0A20C3CE074B}" destId="{EB4A5598-7EA4-42D9-B67F-F78FB17AD45A}" srcOrd="1" destOrd="0" presId="urn:microsoft.com/office/officeart/2008/layout/SquareAccen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A4D0E3-D718-4689-B839-19DCE927A7EF}" type="doc">
      <dgm:prSet loTypeId="urn:microsoft.com/office/officeart/2008/layout/AlternatingHexagons" loCatId="list" qsTypeId="urn:microsoft.com/office/officeart/2005/8/quickstyle/3d5" qsCatId="3D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09EF97A7-56BE-4749-97AF-7CE4BF1DF6B5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로그인</a:t>
          </a:r>
          <a:endParaRPr lang="ko-KR" altLang="en-US" sz="1400" dirty="0"/>
        </a:p>
      </dgm:t>
    </dgm:pt>
    <dgm:pt modelId="{4813668B-8659-4B19-BFE5-B782F8EEC3AB}" type="parTrans" cxnId="{D664FD2D-26BF-4E47-840C-0C4FF11EE6EB}">
      <dgm:prSet/>
      <dgm:spPr/>
      <dgm:t>
        <a:bodyPr/>
        <a:lstStyle/>
        <a:p>
          <a:pPr latinLnBrk="1"/>
          <a:endParaRPr lang="ko-KR" altLang="en-US" sz="1100"/>
        </a:p>
      </dgm:t>
    </dgm:pt>
    <dgm:pt modelId="{6221A78E-92ED-4667-B56D-59AF177B0AB7}" type="sibTrans" cxnId="{D664FD2D-26BF-4E47-840C-0C4FF11EE6EB}">
      <dgm:prSet custT="1"/>
      <dgm:spPr/>
      <dgm:t>
        <a:bodyPr/>
        <a:lstStyle/>
        <a:p>
          <a:pPr latinLnBrk="1"/>
          <a:endParaRPr lang="ko-KR" altLang="en-US" sz="2000"/>
        </a:p>
      </dgm:t>
    </dgm:pt>
    <dgm:pt modelId="{8C284662-BCD5-44CA-B14A-0553DB6D9210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메인 창</a:t>
          </a:r>
          <a:endParaRPr lang="ko-KR" altLang="en-US" sz="1400" dirty="0"/>
        </a:p>
      </dgm:t>
    </dgm:pt>
    <dgm:pt modelId="{CC19C044-E88E-4154-AA3C-0C4A3A41E59C}" type="parTrans" cxnId="{8441364E-98E5-4863-80A4-6E838AC8BFF9}">
      <dgm:prSet/>
      <dgm:spPr/>
      <dgm:t>
        <a:bodyPr/>
        <a:lstStyle/>
        <a:p>
          <a:pPr latinLnBrk="1"/>
          <a:endParaRPr lang="ko-KR" altLang="en-US" sz="1100"/>
        </a:p>
      </dgm:t>
    </dgm:pt>
    <dgm:pt modelId="{B6903441-6BC9-4A8B-98FB-72E4C322D97B}" type="sibTrans" cxnId="{8441364E-98E5-4863-80A4-6E838AC8BFF9}">
      <dgm:prSet custT="1"/>
      <dgm:spPr/>
      <dgm:t>
        <a:bodyPr/>
        <a:lstStyle/>
        <a:p>
          <a:pPr latinLnBrk="1"/>
          <a:endParaRPr lang="ko-KR" altLang="en-US" sz="2000"/>
        </a:p>
      </dgm:t>
    </dgm:pt>
    <dgm:pt modelId="{E5B074F9-495D-4777-99DC-19B92E3BE935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직원관리</a:t>
          </a:r>
          <a:endParaRPr lang="ko-KR" altLang="en-US" sz="1200" dirty="0"/>
        </a:p>
      </dgm:t>
    </dgm:pt>
    <dgm:pt modelId="{35F9340E-D3EE-474B-ABDC-F8FA9E94FEB3}" type="parTrans" cxnId="{17079C48-CFE5-48C5-8CD9-517485DC5F6A}">
      <dgm:prSet/>
      <dgm:spPr/>
      <dgm:t>
        <a:bodyPr/>
        <a:lstStyle/>
        <a:p>
          <a:pPr latinLnBrk="1"/>
          <a:endParaRPr lang="ko-KR" altLang="en-US" sz="1100"/>
        </a:p>
      </dgm:t>
    </dgm:pt>
    <dgm:pt modelId="{D5A3DA12-6458-43A2-AB3C-4A0F86FDD03E}" type="sibTrans" cxnId="{17079C48-CFE5-48C5-8CD9-517485DC5F6A}">
      <dgm:prSet custT="1"/>
      <dgm:spPr/>
      <dgm:t>
        <a:bodyPr/>
        <a:lstStyle/>
        <a:p>
          <a:pPr latinLnBrk="1"/>
          <a:endParaRPr lang="ko-KR" altLang="en-US" sz="2000"/>
        </a:p>
      </dgm:t>
    </dgm:pt>
    <dgm:pt modelId="{A3A08AA4-45B5-49A9-8818-AB08D4AB7DAF}" type="pres">
      <dgm:prSet presAssocID="{1BA4D0E3-D718-4689-B839-19DCE927A7EF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9B9186-1A04-4250-8BDE-376DED2085AA}" type="pres">
      <dgm:prSet presAssocID="{09EF97A7-56BE-4749-97AF-7CE4BF1DF6B5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ABAA8047-5232-41B4-9A43-12B736953561}" type="pres">
      <dgm:prSet presAssocID="{09EF97A7-56BE-4749-97AF-7CE4BF1DF6B5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377620-A13D-41D9-B8CB-BE2AEDFE6FCB}" type="pres">
      <dgm:prSet presAssocID="{09EF97A7-56BE-4749-97AF-7CE4BF1DF6B5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68179A-51F4-4A7C-8BD7-49A1BA34B0F6}" type="pres">
      <dgm:prSet presAssocID="{09EF97A7-56BE-4749-97AF-7CE4BF1DF6B5}" presName="BalanceSpacing" presStyleCnt="0"/>
      <dgm:spPr/>
      <dgm:t>
        <a:bodyPr/>
        <a:lstStyle/>
        <a:p>
          <a:pPr latinLnBrk="1"/>
          <a:endParaRPr lang="ko-KR" altLang="en-US"/>
        </a:p>
      </dgm:t>
    </dgm:pt>
    <dgm:pt modelId="{4B01FC3A-4275-41A7-A0D1-0B368074E5BD}" type="pres">
      <dgm:prSet presAssocID="{09EF97A7-56BE-4749-97AF-7CE4BF1DF6B5}" presName="BalanceSpacing1" presStyleCnt="0"/>
      <dgm:spPr/>
      <dgm:t>
        <a:bodyPr/>
        <a:lstStyle/>
        <a:p>
          <a:pPr latinLnBrk="1"/>
          <a:endParaRPr lang="ko-KR" altLang="en-US"/>
        </a:p>
      </dgm:t>
    </dgm:pt>
    <dgm:pt modelId="{003379C9-4382-4552-9EFE-550D3FCF4E5F}" type="pres">
      <dgm:prSet presAssocID="{6221A78E-92ED-4667-B56D-59AF177B0AB7}" presName="Accent1Text" presStyleLbl="node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A82E1C6E-BEAA-407F-B601-D844CA8DF8BC}" type="pres">
      <dgm:prSet presAssocID="{6221A78E-92ED-4667-B56D-59AF177B0AB7}" presName="spaceBetweenRectangles" presStyleCnt="0"/>
      <dgm:spPr/>
      <dgm:t>
        <a:bodyPr/>
        <a:lstStyle/>
        <a:p>
          <a:pPr latinLnBrk="1"/>
          <a:endParaRPr lang="ko-KR" altLang="en-US"/>
        </a:p>
      </dgm:t>
    </dgm:pt>
    <dgm:pt modelId="{C7841889-347F-4EE7-BE88-AE423C8EEC17}" type="pres">
      <dgm:prSet presAssocID="{8C284662-BCD5-44CA-B14A-0553DB6D9210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53808C7C-C39E-441E-9D38-2C70DDE5F220}" type="pres">
      <dgm:prSet presAssocID="{8C284662-BCD5-44CA-B14A-0553DB6D9210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7D6A6B-5938-4264-B1A6-83149947D04C}" type="pres">
      <dgm:prSet presAssocID="{8C284662-BCD5-44CA-B14A-0553DB6D9210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504769-6935-4770-9666-DCEB5F475922}" type="pres">
      <dgm:prSet presAssocID="{8C284662-BCD5-44CA-B14A-0553DB6D9210}" presName="BalanceSpacing" presStyleCnt="0"/>
      <dgm:spPr/>
      <dgm:t>
        <a:bodyPr/>
        <a:lstStyle/>
        <a:p>
          <a:pPr latinLnBrk="1"/>
          <a:endParaRPr lang="ko-KR" altLang="en-US"/>
        </a:p>
      </dgm:t>
    </dgm:pt>
    <dgm:pt modelId="{7BA59610-3AEF-454A-B076-C20FE97622A2}" type="pres">
      <dgm:prSet presAssocID="{8C284662-BCD5-44CA-B14A-0553DB6D9210}" presName="BalanceSpacing1" presStyleCnt="0"/>
      <dgm:spPr/>
      <dgm:t>
        <a:bodyPr/>
        <a:lstStyle/>
        <a:p>
          <a:pPr latinLnBrk="1"/>
          <a:endParaRPr lang="ko-KR" altLang="en-US"/>
        </a:p>
      </dgm:t>
    </dgm:pt>
    <dgm:pt modelId="{A9CA17CA-ACCA-4859-875B-1B323076730A}" type="pres">
      <dgm:prSet presAssocID="{B6903441-6BC9-4A8B-98FB-72E4C322D97B}" presName="Accent1Text" presStyleLbl="node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3EC9827-3A74-4B1C-9BCD-3D597032FB51}" type="pres">
      <dgm:prSet presAssocID="{B6903441-6BC9-4A8B-98FB-72E4C322D97B}" presName="spaceBetweenRectangles" presStyleCnt="0"/>
      <dgm:spPr/>
      <dgm:t>
        <a:bodyPr/>
        <a:lstStyle/>
        <a:p>
          <a:pPr latinLnBrk="1"/>
          <a:endParaRPr lang="ko-KR" altLang="en-US"/>
        </a:p>
      </dgm:t>
    </dgm:pt>
    <dgm:pt modelId="{7CD6CE11-7C7F-4F0B-9C0A-32C6CFE27AA3}" type="pres">
      <dgm:prSet presAssocID="{E5B074F9-495D-4777-99DC-19B92E3BE935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907F075E-D8A1-46DE-8DA5-6E267A925EA8}" type="pres">
      <dgm:prSet presAssocID="{E5B074F9-495D-4777-99DC-19B92E3BE93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A90733-96FB-4828-8492-C44CF5051E4F}" type="pres">
      <dgm:prSet presAssocID="{E5B074F9-495D-4777-99DC-19B92E3BE93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2EE04A-40D7-46E9-B8CE-D84FD890F0E3}" type="pres">
      <dgm:prSet presAssocID="{E5B074F9-495D-4777-99DC-19B92E3BE935}" presName="BalanceSpacing" presStyleCnt="0"/>
      <dgm:spPr/>
      <dgm:t>
        <a:bodyPr/>
        <a:lstStyle/>
        <a:p>
          <a:pPr latinLnBrk="1"/>
          <a:endParaRPr lang="ko-KR" altLang="en-US"/>
        </a:p>
      </dgm:t>
    </dgm:pt>
    <dgm:pt modelId="{B521FCF6-6818-4FCE-AF71-1A100F7A7AAE}" type="pres">
      <dgm:prSet presAssocID="{E5B074F9-495D-4777-99DC-19B92E3BE935}" presName="BalanceSpacing1" presStyleCnt="0"/>
      <dgm:spPr/>
      <dgm:t>
        <a:bodyPr/>
        <a:lstStyle/>
        <a:p>
          <a:pPr latinLnBrk="1"/>
          <a:endParaRPr lang="ko-KR" altLang="en-US"/>
        </a:p>
      </dgm:t>
    </dgm:pt>
    <dgm:pt modelId="{AEA89CD8-F789-4A57-8CD7-BE5D4B8BF77C}" type="pres">
      <dgm:prSet presAssocID="{D5A3DA12-6458-43A2-AB3C-4A0F86FDD03E}" presName="Accent1Text" presStyleLbl="node1" presStyleIdx="5" presStyleCnt="6"/>
      <dgm:spPr/>
      <dgm:t>
        <a:bodyPr/>
        <a:lstStyle/>
        <a:p>
          <a:pPr latinLnBrk="1"/>
          <a:endParaRPr lang="ko-KR" altLang="en-US"/>
        </a:p>
      </dgm:t>
    </dgm:pt>
  </dgm:ptLst>
  <dgm:cxnLst>
    <dgm:cxn modelId="{8441364E-98E5-4863-80A4-6E838AC8BFF9}" srcId="{1BA4D0E3-D718-4689-B839-19DCE927A7EF}" destId="{8C284662-BCD5-44CA-B14A-0553DB6D9210}" srcOrd="1" destOrd="0" parTransId="{CC19C044-E88E-4154-AA3C-0C4A3A41E59C}" sibTransId="{B6903441-6BC9-4A8B-98FB-72E4C322D97B}"/>
    <dgm:cxn modelId="{B446E458-F9E0-44D1-B31B-FB8A15287E40}" type="presOf" srcId="{8C284662-BCD5-44CA-B14A-0553DB6D9210}" destId="{53808C7C-C39E-441E-9D38-2C70DDE5F220}" srcOrd="0" destOrd="0" presId="urn:microsoft.com/office/officeart/2008/layout/AlternatingHexagons"/>
    <dgm:cxn modelId="{17079C48-CFE5-48C5-8CD9-517485DC5F6A}" srcId="{1BA4D0E3-D718-4689-B839-19DCE927A7EF}" destId="{E5B074F9-495D-4777-99DC-19B92E3BE935}" srcOrd="2" destOrd="0" parTransId="{35F9340E-D3EE-474B-ABDC-F8FA9E94FEB3}" sibTransId="{D5A3DA12-6458-43A2-AB3C-4A0F86FDD03E}"/>
    <dgm:cxn modelId="{798690A9-3732-4FC3-A322-38AB58825242}" type="presOf" srcId="{D5A3DA12-6458-43A2-AB3C-4A0F86FDD03E}" destId="{AEA89CD8-F789-4A57-8CD7-BE5D4B8BF77C}" srcOrd="0" destOrd="0" presId="urn:microsoft.com/office/officeart/2008/layout/AlternatingHexagons"/>
    <dgm:cxn modelId="{D664FD2D-26BF-4E47-840C-0C4FF11EE6EB}" srcId="{1BA4D0E3-D718-4689-B839-19DCE927A7EF}" destId="{09EF97A7-56BE-4749-97AF-7CE4BF1DF6B5}" srcOrd="0" destOrd="0" parTransId="{4813668B-8659-4B19-BFE5-B782F8EEC3AB}" sibTransId="{6221A78E-92ED-4667-B56D-59AF177B0AB7}"/>
    <dgm:cxn modelId="{9DDFCED5-3A53-4CB7-94A3-93C4EE96E488}" type="presOf" srcId="{1BA4D0E3-D718-4689-B839-19DCE927A7EF}" destId="{A3A08AA4-45B5-49A9-8818-AB08D4AB7DAF}" srcOrd="0" destOrd="0" presId="urn:microsoft.com/office/officeart/2008/layout/AlternatingHexagons"/>
    <dgm:cxn modelId="{B663C8BB-6A1C-4E62-B781-6330E1BAB280}" type="presOf" srcId="{09EF97A7-56BE-4749-97AF-7CE4BF1DF6B5}" destId="{ABAA8047-5232-41B4-9A43-12B736953561}" srcOrd="0" destOrd="0" presId="urn:microsoft.com/office/officeart/2008/layout/AlternatingHexagons"/>
    <dgm:cxn modelId="{75D4C15C-EA80-4A7F-A49F-FC1D60436FC0}" type="presOf" srcId="{B6903441-6BC9-4A8B-98FB-72E4C322D97B}" destId="{A9CA17CA-ACCA-4859-875B-1B323076730A}" srcOrd="0" destOrd="0" presId="urn:microsoft.com/office/officeart/2008/layout/AlternatingHexagons"/>
    <dgm:cxn modelId="{48F07576-489A-47DB-8C5C-F25BAD3BC91A}" type="presOf" srcId="{E5B074F9-495D-4777-99DC-19B92E3BE935}" destId="{907F075E-D8A1-46DE-8DA5-6E267A925EA8}" srcOrd="0" destOrd="0" presId="urn:microsoft.com/office/officeart/2008/layout/AlternatingHexagons"/>
    <dgm:cxn modelId="{A7E1D85D-591A-4CDD-AAFA-A12DB9B46753}" type="presOf" srcId="{6221A78E-92ED-4667-B56D-59AF177B0AB7}" destId="{003379C9-4382-4552-9EFE-550D3FCF4E5F}" srcOrd="0" destOrd="0" presId="urn:microsoft.com/office/officeart/2008/layout/AlternatingHexagons"/>
    <dgm:cxn modelId="{E81675D3-3184-4F51-8E6F-1CD994E35245}" type="presParOf" srcId="{A3A08AA4-45B5-49A9-8818-AB08D4AB7DAF}" destId="{D89B9186-1A04-4250-8BDE-376DED2085AA}" srcOrd="0" destOrd="0" presId="urn:microsoft.com/office/officeart/2008/layout/AlternatingHexagons"/>
    <dgm:cxn modelId="{8939133A-7DAC-49A0-AEAF-79A1B6B20FF7}" type="presParOf" srcId="{D89B9186-1A04-4250-8BDE-376DED2085AA}" destId="{ABAA8047-5232-41B4-9A43-12B736953561}" srcOrd="0" destOrd="0" presId="urn:microsoft.com/office/officeart/2008/layout/AlternatingHexagons"/>
    <dgm:cxn modelId="{7D76744E-B201-46BD-9B71-78390A6C289F}" type="presParOf" srcId="{D89B9186-1A04-4250-8BDE-376DED2085AA}" destId="{F9377620-A13D-41D9-B8CB-BE2AEDFE6FCB}" srcOrd="1" destOrd="0" presId="urn:microsoft.com/office/officeart/2008/layout/AlternatingHexagons"/>
    <dgm:cxn modelId="{B9827F7E-6255-47A5-982D-14457B866140}" type="presParOf" srcId="{D89B9186-1A04-4250-8BDE-376DED2085AA}" destId="{EB68179A-51F4-4A7C-8BD7-49A1BA34B0F6}" srcOrd="2" destOrd="0" presId="urn:microsoft.com/office/officeart/2008/layout/AlternatingHexagons"/>
    <dgm:cxn modelId="{5179DC66-4380-493E-B87A-2FBCCBC20CDA}" type="presParOf" srcId="{D89B9186-1A04-4250-8BDE-376DED2085AA}" destId="{4B01FC3A-4275-41A7-A0D1-0B368074E5BD}" srcOrd="3" destOrd="0" presId="urn:microsoft.com/office/officeart/2008/layout/AlternatingHexagons"/>
    <dgm:cxn modelId="{BEA49193-01EB-45BE-A89E-3F623F570EB1}" type="presParOf" srcId="{D89B9186-1A04-4250-8BDE-376DED2085AA}" destId="{003379C9-4382-4552-9EFE-550D3FCF4E5F}" srcOrd="4" destOrd="0" presId="urn:microsoft.com/office/officeart/2008/layout/AlternatingHexagons"/>
    <dgm:cxn modelId="{A189AB9A-B4EB-415D-960E-E07E3D04B628}" type="presParOf" srcId="{A3A08AA4-45B5-49A9-8818-AB08D4AB7DAF}" destId="{A82E1C6E-BEAA-407F-B601-D844CA8DF8BC}" srcOrd="1" destOrd="0" presId="urn:microsoft.com/office/officeart/2008/layout/AlternatingHexagons"/>
    <dgm:cxn modelId="{ACE4E04F-4F29-4F8A-A36E-699D0DF17EA5}" type="presParOf" srcId="{A3A08AA4-45B5-49A9-8818-AB08D4AB7DAF}" destId="{C7841889-347F-4EE7-BE88-AE423C8EEC17}" srcOrd="2" destOrd="0" presId="urn:microsoft.com/office/officeart/2008/layout/AlternatingHexagons"/>
    <dgm:cxn modelId="{977195E9-ADF1-4AF1-A6BE-0FFC47C33BE9}" type="presParOf" srcId="{C7841889-347F-4EE7-BE88-AE423C8EEC17}" destId="{53808C7C-C39E-441E-9D38-2C70DDE5F220}" srcOrd="0" destOrd="0" presId="urn:microsoft.com/office/officeart/2008/layout/AlternatingHexagons"/>
    <dgm:cxn modelId="{C2267548-49D0-410B-AE0E-671AFAEDDD48}" type="presParOf" srcId="{C7841889-347F-4EE7-BE88-AE423C8EEC17}" destId="{747D6A6B-5938-4264-B1A6-83149947D04C}" srcOrd="1" destOrd="0" presId="urn:microsoft.com/office/officeart/2008/layout/AlternatingHexagons"/>
    <dgm:cxn modelId="{A02E6137-A808-455E-A9CB-2691E67069F3}" type="presParOf" srcId="{C7841889-347F-4EE7-BE88-AE423C8EEC17}" destId="{8B504769-6935-4770-9666-DCEB5F475922}" srcOrd="2" destOrd="0" presId="urn:microsoft.com/office/officeart/2008/layout/AlternatingHexagons"/>
    <dgm:cxn modelId="{C7ECE760-C2CB-4D64-8CB2-E29472E529F9}" type="presParOf" srcId="{C7841889-347F-4EE7-BE88-AE423C8EEC17}" destId="{7BA59610-3AEF-454A-B076-C20FE97622A2}" srcOrd="3" destOrd="0" presId="urn:microsoft.com/office/officeart/2008/layout/AlternatingHexagons"/>
    <dgm:cxn modelId="{8D1AD719-28A3-4EAB-B19D-205B55726AD6}" type="presParOf" srcId="{C7841889-347F-4EE7-BE88-AE423C8EEC17}" destId="{A9CA17CA-ACCA-4859-875B-1B323076730A}" srcOrd="4" destOrd="0" presId="urn:microsoft.com/office/officeart/2008/layout/AlternatingHexagons"/>
    <dgm:cxn modelId="{6D8A5054-DD04-4C99-82D0-9DF8DA63CD54}" type="presParOf" srcId="{A3A08AA4-45B5-49A9-8818-AB08D4AB7DAF}" destId="{43EC9827-3A74-4B1C-9BCD-3D597032FB51}" srcOrd="3" destOrd="0" presId="urn:microsoft.com/office/officeart/2008/layout/AlternatingHexagons"/>
    <dgm:cxn modelId="{B3B614FD-0387-4B23-ADDB-013D509B9F02}" type="presParOf" srcId="{A3A08AA4-45B5-49A9-8818-AB08D4AB7DAF}" destId="{7CD6CE11-7C7F-4F0B-9C0A-32C6CFE27AA3}" srcOrd="4" destOrd="0" presId="urn:microsoft.com/office/officeart/2008/layout/AlternatingHexagons"/>
    <dgm:cxn modelId="{1D2CDC28-8C44-48FA-BD27-729F8F4AF70F}" type="presParOf" srcId="{7CD6CE11-7C7F-4F0B-9C0A-32C6CFE27AA3}" destId="{907F075E-D8A1-46DE-8DA5-6E267A925EA8}" srcOrd="0" destOrd="0" presId="urn:microsoft.com/office/officeart/2008/layout/AlternatingHexagons"/>
    <dgm:cxn modelId="{866FD8F2-ED87-4CA8-A2ED-4425843ED9B1}" type="presParOf" srcId="{7CD6CE11-7C7F-4F0B-9C0A-32C6CFE27AA3}" destId="{D5A90733-96FB-4828-8492-C44CF5051E4F}" srcOrd="1" destOrd="0" presId="urn:microsoft.com/office/officeart/2008/layout/AlternatingHexagons"/>
    <dgm:cxn modelId="{01E91BE5-9013-4E2C-8CB4-4CAE291C11F2}" type="presParOf" srcId="{7CD6CE11-7C7F-4F0B-9C0A-32C6CFE27AA3}" destId="{E12EE04A-40D7-46E9-B8CE-D84FD890F0E3}" srcOrd="2" destOrd="0" presId="urn:microsoft.com/office/officeart/2008/layout/AlternatingHexagons"/>
    <dgm:cxn modelId="{F2A07722-7AA1-4283-BE6E-E0AC7D59CF7E}" type="presParOf" srcId="{7CD6CE11-7C7F-4F0B-9C0A-32C6CFE27AA3}" destId="{B521FCF6-6818-4FCE-AF71-1A100F7A7AAE}" srcOrd="3" destOrd="0" presId="urn:microsoft.com/office/officeart/2008/layout/AlternatingHexagons"/>
    <dgm:cxn modelId="{5F194161-B8CC-4232-A479-4D090EE07353}" type="presParOf" srcId="{7CD6CE11-7C7F-4F0B-9C0A-32C6CFE27AA3}" destId="{AEA89CD8-F789-4A57-8CD7-BE5D4B8BF77C}" srcOrd="4" destOrd="0" presId="urn:microsoft.com/office/officeart/2008/layout/AlternatingHexagon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D5E30-9138-4D13-97DE-5E8FC064FBA4}">
      <dsp:nvSpPr>
        <dsp:cNvPr id="0" name=""/>
        <dsp:cNvSpPr/>
      </dsp:nvSpPr>
      <dsp:spPr>
        <a:xfrm>
          <a:off x="749" y="539939"/>
          <a:ext cx="2554793" cy="3005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296C3D-5AFF-4FB4-A343-1A3F52AC5A01}">
      <dsp:nvSpPr>
        <dsp:cNvPr id="0" name=""/>
        <dsp:cNvSpPr/>
      </dsp:nvSpPr>
      <dsp:spPr>
        <a:xfrm>
          <a:off x="749" y="652818"/>
          <a:ext cx="187684" cy="18768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AECBD5-A9AF-4897-AADD-F58447E34DBE}">
      <dsp:nvSpPr>
        <dsp:cNvPr id="0" name=""/>
        <dsp:cNvSpPr/>
      </dsp:nvSpPr>
      <dsp:spPr>
        <a:xfrm>
          <a:off x="749" y="0"/>
          <a:ext cx="2554793" cy="539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rPr>
            <a:t>로그인</a:t>
          </a:r>
          <a:endParaRPr lang="ko-KR" altLang="en-US" sz="2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749" y="0"/>
        <a:ext cx="2554793" cy="539939"/>
      </dsp:txXfrm>
    </dsp:sp>
    <dsp:sp modelId="{949D7A93-8ACB-4E62-8AF7-5EF0EE151E04}">
      <dsp:nvSpPr>
        <dsp:cNvPr id="0" name=""/>
        <dsp:cNvSpPr/>
      </dsp:nvSpPr>
      <dsp:spPr>
        <a:xfrm>
          <a:off x="749" y="1090305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39BD99D-4F84-4756-845C-3477A0155010}">
      <dsp:nvSpPr>
        <dsp:cNvPr id="0" name=""/>
        <dsp:cNvSpPr/>
      </dsp:nvSpPr>
      <dsp:spPr>
        <a:xfrm>
          <a:off x="179585" y="965404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로고 및 안내 메시지</a:t>
          </a:r>
          <a:endParaRPr lang="ko-KR" altLang="en-US" sz="1500" kern="12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179585" y="965404"/>
        <a:ext cx="2375957" cy="437481"/>
      </dsp:txXfrm>
    </dsp:sp>
    <dsp:sp modelId="{05180F57-0AA7-401A-8578-560C14F0E466}">
      <dsp:nvSpPr>
        <dsp:cNvPr id="0" name=""/>
        <dsp:cNvSpPr/>
      </dsp:nvSpPr>
      <dsp:spPr>
        <a:xfrm>
          <a:off x="749" y="1527787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B4CD2C5-7B44-4B8C-8548-6EDE2FE1F80B}">
      <dsp:nvSpPr>
        <dsp:cNvPr id="0" name=""/>
        <dsp:cNvSpPr/>
      </dsp:nvSpPr>
      <dsp:spPr>
        <a:xfrm>
          <a:off x="179585" y="1402886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관리자 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id, pw 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고정</a:t>
          </a:r>
          <a:endParaRPr lang="ko-KR" altLang="en-US" sz="1500" kern="12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179585" y="1402886"/>
        <a:ext cx="2375957" cy="437481"/>
      </dsp:txXfrm>
    </dsp:sp>
    <dsp:sp modelId="{BC639A78-348F-4DDF-B049-370232135586}">
      <dsp:nvSpPr>
        <dsp:cNvPr id="0" name=""/>
        <dsp:cNvSpPr/>
      </dsp:nvSpPr>
      <dsp:spPr>
        <a:xfrm>
          <a:off x="749" y="1965269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CB9245-9EF3-4892-9CD6-7A6DA7527C61}">
      <dsp:nvSpPr>
        <dsp:cNvPr id="0" name=""/>
        <dsp:cNvSpPr/>
      </dsp:nvSpPr>
      <dsp:spPr>
        <a:xfrm>
          <a:off x="179585" y="1840368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프로그램 종료 버튼</a:t>
          </a:r>
          <a:endParaRPr lang="ko-KR" altLang="en-US" sz="1500" kern="12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179585" y="1840368"/>
        <a:ext cx="2375957" cy="437481"/>
      </dsp:txXfrm>
    </dsp:sp>
    <dsp:sp modelId="{B8CD42BA-2DB3-4AE6-9169-FD66D56F42DE}">
      <dsp:nvSpPr>
        <dsp:cNvPr id="0" name=""/>
        <dsp:cNvSpPr/>
      </dsp:nvSpPr>
      <dsp:spPr>
        <a:xfrm>
          <a:off x="2683282" y="539939"/>
          <a:ext cx="2554793" cy="3005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1331E8-8D9C-415C-BEF9-22FAF3A261E5}">
      <dsp:nvSpPr>
        <dsp:cNvPr id="0" name=""/>
        <dsp:cNvSpPr/>
      </dsp:nvSpPr>
      <dsp:spPr>
        <a:xfrm>
          <a:off x="2683282" y="652818"/>
          <a:ext cx="187684" cy="18768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88F1FF1-ADE4-47AA-B82C-31C69344D8F4}">
      <dsp:nvSpPr>
        <dsp:cNvPr id="0" name=""/>
        <dsp:cNvSpPr/>
      </dsp:nvSpPr>
      <dsp:spPr>
        <a:xfrm>
          <a:off x="2683282" y="0"/>
          <a:ext cx="2554793" cy="539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rPr>
            <a:t>예약관리 및 수정</a:t>
          </a:r>
          <a:endParaRPr lang="ko-KR" altLang="en-US" sz="2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2683282" y="0"/>
        <a:ext cx="2554793" cy="539939"/>
      </dsp:txXfrm>
    </dsp:sp>
    <dsp:sp modelId="{474118EC-3709-46FF-9675-76F7F945FF6F}">
      <dsp:nvSpPr>
        <dsp:cNvPr id="0" name=""/>
        <dsp:cNvSpPr/>
      </dsp:nvSpPr>
      <dsp:spPr>
        <a:xfrm>
          <a:off x="2683282" y="1090305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F4EA06-F245-49DD-8D68-C9848E9EFD3A}">
      <dsp:nvSpPr>
        <dsp:cNvPr id="0" name=""/>
        <dsp:cNvSpPr/>
      </dsp:nvSpPr>
      <dsp:spPr>
        <a:xfrm>
          <a:off x="2862118" y="965404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정보 입력 후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 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예약 등록</a:t>
          </a:r>
          <a:endParaRPr lang="ko-KR" altLang="en-US" sz="1500" kern="12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2862118" y="965404"/>
        <a:ext cx="2375957" cy="437481"/>
      </dsp:txXfrm>
    </dsp:sp>
    <dsp:sp modelId="{5843CAD3-F186-419B-9D61-99A39F7F5DDF}">
      <dsp:nvSpPr>
        <dsp:cNvPr id="0" name=""/>
        <dsp:cNvSpPr/>
      </dsp:nvSpPr>
      <dsp:spPr>
        <a:xfrm>
          <a:off x="2683282" y="1575285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690544-E024-4C76-91BF-81C77BACD46E}">
      <dsp:nvSpPr>
        <dsp:cNvPr id="0" name=""/>
        <dsp:cNvSpPr/>
      </dsp:nvSpPr>
      <dsp:spPr>
        <a:xfrm>
          <a:off x="2862118" y="1580985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예약일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,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시간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,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테마에 따른 예약번호 자동 생성</a:t>
          </a:r>
          <a:endParaRPr lang="ko-KR" altLang="en-US" sz="1500" kern="12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2862118" y="1580985"/>
        <a:ext cx="2375957" cy="437481"/>
      </dsp:txXfrm>
    </dsp:sp>
    <dsp:sp modelId="{469E5AB5-73F7-44D1-A3F0-9980CF9DD865}">
      <dsp:nvSpPr>
        <dsp:cNvPr id="0" name=""/>
        <dsp:cNvSpPr/>
      </dsp:nvSpPr>
      <dsp:spPr>
        <a:xfrm>
          <a:off x="2683282" y="2179010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F01A415-6ACE-449A-9AC1-B3A9E450CECF}">
      <dsp:nvSpPr>
        <dsp:cNvPr id="0" name=""/>
        <dsp:cNvSpPr/>
      </dsp:nvSpPr>
      <dsp:spPr>
        <a:xfrm>
          <a:off x="2862118" y="2172819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인원 수에 따른 금액 자동 입력</a:t>
          </a:r>
          <a:endParaRPr lang="ko-KR" altLang="en-US" sz="1500" kern="12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2862118" y="2172819"/>
        <a:ext cx="2375957" cy="437481"/>
      </dsp:txXfrm>
    </dsp:sp>
    <dsp:sp modelId="{7B028F5C-2E95-43A0-92EF-CE4AD1E31391}">
      <dsp:nvSpPr>
        <dsp:cNvPr id="0" name=""/>
        <dsp:cNvSpPr/>
      </dsp:nvSpPr>
      <dsp:spPr>
        <a:xfrm>
          <a:off x="2683282" y="2818358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6EFCA4-C7E6-4905-840F-D7264F1F9617}">
      <dsp:nvSpPr>
        <dsp:cNvPr id="0" name=""/>
        <dsp:cNvSpPr/>
      </dsp:nvSpPr>
      <dsp:spPr>
        <a:xfrm>
          <a:off x="2862118" y="2824019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등록 및 수정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, 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새로 고침 버튼</a:t>
          </a:r>
          <a:endParaRPr lang="ko-KR" altLang="en-US" sz="1500" kern="12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2862118" y="2824019"/>
        <a:ext cx="2375957" cy="437481"/>
      </dsp:txXfrm>
    </dsp:sp>
    <dsp:sp modelId="{15643A3F-9C03-4C1F-8092-B569F8C93A66}">
      <dsp:nvSpPr>
        <dsp:cNvPr id="0" name=""/>
        <dsp:cNvSpPr/>
      </dsp:nvSpPr>
      <dsp:spPr>
        <a:xfrm>
          <a:off x="5365815" y="539939"/>
          <a:ext cx="2554793" cy="3005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1F1CDE-6DE8-4FA0-A7A7-E1120013ED23}">
      <dsp:nvSpPr>
        <dsp:cNvPr id="0" name=""/>
        <dsp:cNvSpPr/>
      </dsp:nvSpPr>
      <dsp:spPr>
        <a:xfrm>
          <a:off x="5365815" y="652818"/>
          <a:ext cx="187684" cy="18768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E35104-1424-4A26-80FD-B2D281159B95}">
      <dsp:nvSpPr>
        <dsp:cNvPr id="0" name=""/>
        <dsp:cNvSpPr/>
      </dsp:nvSpPr>
      <dsp:spPr>
        <a:xfrm>
          <a:off x="5365815" y="0"/>
          <a:ext cx="2554793" cy="539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rPr>
            <a:t>예약 고객 리스트</a:t>
          </a:r>
          <a:endParaRPr lang="ko-KR" altLang="en-US" sz="2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5365815" y="0"/>
        <a:ext cx="2554793" cy="539939"/>
      </dsp:txXfrm>
    </dsp:sp>
    <dsp:sp modelId="{02CC0D1A-DA16-4750-9C5E-B3B5B9EF9FAD}">
      <dsp:nvSpPr>
        <dsp:cNvPr id="0" name=""/>
        <dsp:cNvSpPr/>
      </dsp:nvSpPr>
      <dsp:spPr>
        <a:xfrm>
          <a:off x="5365815" y="1090305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783772-AB81-4EA4-953B-692D9CAEC715}">
      <dsp:nvSpPr>
        <dsp:cNvPr id="0" name=""/>
        <dsp:cNvSpPr/>
      </dsp:nvSpPr>
      <dsp:spPr>
        <a:xfrm>
          <a:off x="5544651" y="1084136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당일 예약자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, 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전체 예약자 리스트 </a:t>
          </a:r>
          <a:endParaRPr lang="en-US" altLang="ko-KR" sz="1500" kern="1200" dirty="0" smtClean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5544651" y="1084136"/>
        <a:ext cx="2375957" cy="437481"/>
      </dsp:txXfrm>
    </dsp:sp>
    <dsp:sp modelId="{E1C54B58-C6F8-438F-9BC8-6AEE469A7423}">
      <dsp:nvSpPr>
        <dsp:cNvPr id="0" name=""/>
        <dsp:cNvSpPr/>
      </dsp:nvSpPr>
      <dsp:spPr>
        <a:xfrm>
          <a:off x="5365815" y="1729653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4CBA25-DAAD-4940-9432-51125A269504}">
      <dsp:nvSpPr>
        <dsp:cNvPr id="0" name=""/>
        <dsp:cNvSpPr/>
      </dsp:nvSpPr>
      <dsp:spPr>
        <a:xfrm>
          <a:off x="5544651" y="1604731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각각 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‘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이름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’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으로 검색</a:t>
          </a:r>
          <a:endParaRPr lang="en-US" altLang="ko-KR" sz="1500" kern="1200" dirty="0" smtClean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5544651" y="1604731"/>
        <a:ext cx="2375957" cy="437481"/>
      </dsp:txXfrm>
    </dsp:sp>
    <dsp:sp modelId="{EBFBC7D0-C3FD-4ADB-BFA7-414BB03DD968}">
      <dsp:nvSpPr>
        <dsp:cNvPr id="0" name=""/>
        <dsp:cNvSpPr/>
      </dsp:nvSpPr>
      <dsp:spPr>
        <a:xfrm>
          <a:off x="5365815" y="2167135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D7807C0-EAB8-464C-AEDD-9698DF8C249F}">
      <dsp:nvSpPr>
        <dsp:cNvPr id="0" name=""/>
        <dsp:cNvSpPr/>
      </dsp:nvSpPr>
      <dsp:spPr>
        <a:xfrm>
          <a:off x="5544651" y="2042213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각각 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‘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전체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’ 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버튼 존재</a:t>
          </a:r>
          <a:endParaRPr lang="en-US" altLang="ko-KR" sz="1500" kern="1200" dirty="0" smtClean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5544651" y="2042213"/>
        <a:ext cx="2375957" cy="437481"/>
      </dsp:txXfrm>
    </dsp:sp>
    <dsp:sp modelId="{F208217F-9D31-4507-AB1A-82D40670C94D}">
      <dsp:nvSpPr>
        <dsp:cNvPr id="0" name=""/>
        <dsp:cNvSpPr/>
      </dsp:nvSpPr>
      <dsp:spPr>
        <a:xfrm>
          <a:off x="5365815" y="2604617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9876A7-9794-4239-9D36-72FF92A3F3F9}">
      <dsp:nvSpPr>
        <dsp:cNvPr id="0" name=""/>
        <dsp:cNvSpPr/>
      </dsp:nvSpPr>
      <dsp:spPr>
        <a:xfrm>
          <a:off x="5544651" y="2479695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각각 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‘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총 매출액</a:t>
          </a:r>
          <a:r>
            <a:rPr lang="en-US" altLang="ko-KR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’ </a:t>
          </a: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표기</a:t>
          </a:r>
          <a:endParaRPr lang="en-US" altLang="ko-KR" sz="1500" kern="1200" dirty="0" smtClean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5544651" y="2479695"/>
        <a:ext cx="2375957" cy="437481"/>
      </dsp:txXfrm>
    </dsp:sp>
    <dsp:sp modelId="{FC1E4702-F7FA-4A33-BAD4-12B8A7D25A06}">
      <dsp:nvSpPr>
        <dsp:cNvPr id="0" name=""/>
        <dsp:cNvSpPr/>
      </dsp:nvSpPr>
      <dsp:spPr>
        <a:xfrm>
          <a:off x="8048349" y="539939"/>
          <a:ext cx="2554793" cy="3005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EE405B-FEFF-4395-8D63-C51BF2137BD6}">
      <dsp:nvSpPr>
        <dsp:cNvPr id="0" name=""/>
        <dsp:cNvSpPr/>
      </dsp:nvSpPr>
      <dsp:spPr>
        <a:xfrm>
          <a:off x="8048349" y="652818"/>
          <a:ext cx="187684" cy="18768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C8B1A1-76DA-422B-A0DC-92875CE53B2F}">
      <dsp:nvSpPr>
        <dsp:cNvPr id="0" name=""/>
        <dsp:cNvSpPr/>
      </dsp:nvSpPr>
      <dsp:spPr>
        <a:xfrm>
          <a:off x="8048349" y="0"/>
          <a:ext cx="2554793" cy="539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rPr>
            <a:t>직원관리</a:t>
          </a:r>
          <a:endParaRPr lang="ko-KR" altLang="en-US" sz="2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8048349" y="0"/>
        <a:ext cx="2554793" cy="539939"/>
      </dsp:txXfrm>
    </dsp:sp>
    <dsp:sp modelId="{C7004901-6FE1-48F3-BABE-37ACFB71F12A}">
      <dsp:nvSpPr>
        <dsp:cNvPr id="0" name=""/>
        <dsp:cNvSpPr/>
      </dsp:nvSpPr>
      <dsp:spPr>
        <a:xfrm>
          <a:off x="8048349" y="1090305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825DD44-4815-4E24-8BD8-1646C3CE2A71}">
      <dsp:nvSpPr>
        <dsp:cNvPr id="0" name=""/>
        <dsp:cNvSpPr/>
      </dsp:nvSpPr>
      <dsp:spPr>
        <a:xfrm>
          <a:off x="8227184" y="965404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직원 등록</a:t>
          </a:r>
          <a:endParaRPr lang="ko-KR" altLang="en-US" sz="1500" kern="12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8227184" y="965404"/>
        <a:ext cx="2375957" cy="437481"/>
      </dsp:txXfrm>
    </dsp:sp>
    <dsp:sp modelId="{E2EE4F93-EF9D-431E-8FA4-5FE138947E41}">
      <dsp:nvSpPr>
        <dsp:cNvPr id="0" name=""/>
        <dsp:cNvSpPr/>
      </dsp:nvSpPr>
      <dsp:spPr>
        <a:xfrm>
          <a:off x="8048349" y="1527787"/>
          <a:ext cx="187679" cy="187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B4A5598-7EA4-42D9-B67F-F78FB17AD45A}">
      <dsp:nvSpPr>
        <dsp:cNvPr id="0" name=""/>
        <dsp:cNvSpPr/>
      </dsp:nvSpPr>
      <dsp:spPr>
        <a:xfrm>
          <a:off x="8227184" y="1402886"/>
          <a:ext cx="2375957" cy="4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rPr>
            <a:t>직원 정보 수정 가능</a:t>
          </a:r>
          <a:endParaRPr lang="ko-KR" altLang="en-US" sz="1500" kern="1200" dirty="0">
            <a:solidFill>
              <a:schemeClr val="bg1"/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dsp:txBody>
      <dsp:txXfrm>
        <a:off x="8227184" y="1402886"/>
        <a:ext cx="2375957" cy="4374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A8047-5232-41B4-9A43-12B736953561}">
      <dsp:nvSpPr>
        <dsp:cNvPr id="0" name=""/>
        <dsp:cNvSpPr/>
      </dsp:nvSpPr>
      <dsp:spPr>
        <a:xfrm rot="5400000">
          <a:off x="1942621" y="312861"/>
          <a:ext cx="1275857" cy="110999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로그인</a:t>
          </a:r>
          <a:endParaRPr lang="ko-KR" altLang="en-US" sz="1400" kern="1200" dirty="0"/>
        </a:p>
      </dsp:txBody>
      <dsp:txXfrm rot="-5400000">
        <a:off x="2198525" y="428752"/>
        <a:ext cx="764048" cy="878215"/>
      </dsp:txXfrm>
    </dsp:sp>
    <dsp:sp modelId="{F9377620-A13D-41D9-B8CB-BE2AEDFE6FCB}">
      <dsp:nvSpPr>
        <dsp:cNvPr id="0" name=""/>
        <dsp:cNvSpPr/>
      </dsp:nvSpPr>
      <dsp:spPr>
        <a:xfrm>
          <a:off x="3169230" y="485102"/>
          <a:ext cx="1423857" cy="765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3379C9-4382-4552-9EFE-550D3FCF4E5F}">
      <dsp:nvSpPr>
        <dsp:cNvPr id="0" name=""/>
        <dsp:cNvSpPr/>
      </dsp:nvSpPr>
      <dsp:spPr>
        <a:xfrm rot="5400000">
          <a:off x="743825" y="312861"/>
          <a:ext cx="1275857" cy="110999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0"/>
            <a:satOff val="0"/>
            <a:lumOff val="1198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000" kern="1200"/>
        </a:p>
      </dsp:txBody>
      <dsp:txXfrm rot="-5400000">
        <a:off x="999729" y="428752"/>
        <a:ext cx="764048" cy="878215"/>
      </dsp:txXfrm>
    </dsp:sp>
    <dsp:sp modelId="{53808C7C-C39E-441E-9D38-2C70DDE5F220}">
      <dsp:nvSpPr>
        <dsp:cNvPr id="0" name=""/>
        <dsp:cNvSpPr/>
      </dsp:nvSpPr>
      <dsp:spPr>
        <a:xfrm rot="5400000">
          <a:off x="1340926" y="1395809"/>
          <a:ext cx="1275857" cy="110999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메인 창</a:t>
          </a:r>
          <a:endParaRPr lang="ko-KR" altLang="en-US" sz="1400" kern="1200" dirty="0"/>
        </a:p>
      </dsp:txBody>
      <dsp:txXfrm rot="-5400000">
        <a:off x="1596830" y="1511700"/>
        <a:ext cx="764048" cy="878215"/>
      </dsp:txXfrm>
    </dsp:sp>
    <dsp:sp modelId="{747D6A6B-5938-4264-B1A6-83149947D04C}">
      <dsp:nvSpPr>
        <dsp:cNvPr id="0" name=""/>
        <dsp:cNvSpPr/>
      </dsp:nvSpPr>
      <dsp:spPr>
        <a:xfrm>
          <a:off x="0" y="1568050"/>
          <a:ext cx="1377926" cy="765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A17CA-ACCA-4859-875B-1B323076730A}">
      <dsp:nvSpPr>
        <dsp:cNvPr id="0" name=""/>
        <dsp:cNvSpPr/>
      </dsp:nvSpPr>
      <dsp:spPr>
        <a:xfrm rot="5400000">
          <a:off x="2539722" y="1395809"/>
          <a:ext cx="1275857" cy="110999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0"/>
            <a:satOff val="0"/>
            <a:lumOff val="3596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000" kern="1200"/>
        </a:p>
      </dsp:txBody>
      <dsp:txXfrm rot="-5400000">
        <a:off x="2795626" y="1511700"/>
        <a:ext cx="764048" cy="878215"/>
      </dsp:txXfrm>
    </dsp:sp>
    <dsp:sp modelId="{907F075E-D8A1-46DE-8DA5-6E267A925EA8}">
      <dsp:nvSpPr>
        <dsp:cNvPr id="0" name=""/>
        <dsp:cNvSpPr/>
      </dsp:nvSpPr>
      <dsp:spPr>
        <a:xfrm rot="5400000">
          <a:off x="1942621" y="2478757"/>
          <a:ext cx="1275857" cy="110999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직원관리</a:t>
          </a:r>
          <a:endParaRPr lang="ko-KR" altLang="en-US" sz="1200" kern="1200" dirty="0"/>
        </a:p>
      </dsp:txBody>
      <dsp:txXfrm rot="-5400000">
        <a:off x="2198525" y="2594648"/>
        <a:ext cx="764048" cy="878215"/>
      </dsp:txXfrm>
    </dsp:sp>
    <dsp:sp modelId="{D5A90733-96FB-4828-8492-C44CF5051E4F}">
      <dsp:nvSpPr>
        <dsp:cNvPr id="0" name=""/>
        <dsp:cNvSpPr/>
      </dsp:nvSpPr>
      <dsp:spPr>
        <a:xfrm>
          <a:off x="3169230" y="2650998"/>
          <a:ext cx="1423857" cy="765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89CD8-F789-4A57-8CD7-BE5D4B8BF77C}">
      <dsp:nvSpPr>
        <dsp:cNvPr id="0" name=""/>
        <dsp:cNvSpPr/>
      </dsp:nvSpPr>
      <dsp:spPr>
        <a:xfrm rot="5400000">
          <a:off x="743825" y="2478757"/>
          <a:ext cx="1275857" cy="110999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0"/>
            <a:satOff val="0"/>
            <a:lumOff val="1198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000" kern="1200"/>
        </a:p>
      </dsp:txBody>
      <dsp:txXfrm rot="-5400000">
        <a:off x="999729" y="2594648"/>
        <a:ext cx="764048" cy="878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E8C41-BDDD-4036-B0D2-C717D6C10BB1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345DA-1F99-493A-8483-C1A514DE5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552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13854CE-B186-45C2-BF6B-32DA26CA8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AE5307F-B3FB-4D6F-A475-AEB72DF1A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89A33A6-18CF-4F8C-B6F9-23E2C8777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7C29-D152-4670-B463-02FCB58B3C3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803274B-1326-4AEA-BDF7-CCAB105C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5095672-EA9B-4D8D-B047-0FD7CFD3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338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7AA340-B15A-4EC2-842D-ED4F7060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3A4402E-5CBF-42EA-B4BB-ED000BD83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A813A51-FDA3-46DA-8F3D-11E8AAFB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A157-1BE9-4724-A6A2-8B8398C54A0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8532C6A-0849-4737-B6B4-03A6EE58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F3014CA-803B-45A7-AE16-7821B015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150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C4BD1A29-5ED7-4C49-9E2C-E68AA12ED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0E7C0A6-0F17-4E82-995B-864DC5968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FB63D7-4480-46B8-80C7-42E98975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DE54A-038B-4C7F-9204-A9F6BFA380D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090D767-6DA8-48C0-B7DE-7D641BC0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EB623B3-5A6E-45DE-A758-5710232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32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E8C364-77A3-4416-B332-07EE124C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FFB5E98-2B06-497E-9DBB-0F8908B1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FD54B56-0B20-4640-9EAE-83538184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118F5-B31E-4848-A8E9-65768AEFED4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3F210-682C-454A-B4C5-4F3EE9CA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3E28B81-F432-4241-9AC4-5FED8F22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90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3D3F96-2C19-40FA-95C9-5071E05C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C5F7F0F-B7BF-4100-B43F-B909BE020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B027FB5-A5AB-4AAD-9EF0-7918E9C5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7E2B7-BA07-46EC-BF41-42B09CDD164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61F8923-AE11-4039-866B-2F4804FA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7CE19B9-71F8-454D-8B93-C017F7B9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99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9ECBC8D-597B-4A46-9349-B110A4FD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9798DBB-A1F6-4A04-806C-89D5A81D0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93D819B-F05F-432A-BAC7-2364AD5E8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AFF07AA-68FD-4342-914A-FA747794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CDDD0-01DF-4093-873E-DD196F89C9D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4097879-AB31-48A9-B4F3-5D93C98E1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7E006A1-94C0-416E-923C-6F989758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294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7BF3B3B-3B6B-4270-871A-59F0CDAB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648C5D9-1B6C-418F-8C64-45A3CA22C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FB31F77-5861-4E3B-AC8F-E3EDE3370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CFBC604-F91E-4431-91CD-AD23D09CC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9EA3F723-B68F-4DA8-B584-26A85380C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C34E309D-D091-46F7-B9E0-DBDE75BD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05039-9EC2-443F-A3C7-86F606E5C35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54235A26-7044-4617-A322-EA046693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28392C25-9127-480D-9241-421CDDAC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555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2B8D3A-B610-4452-BC4D-C801E6C9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9D09DEB6-5A54-4D86-8E65-7E9C2DE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0F6C-B4D1-4CAE-8A9F-654CBBA6E98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3E8344D8-8090-478D-9C22-FA685599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C37645F-D089-4092-B028-3D141330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546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3965F21-8C28-4413-8C0C-D353FD25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ABAA-E0B8-4DD2-A56E-630C12CC52A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276388B8-6B61-48B5-A432-B975D8CC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5E80819-0165-497F-8DCE-392F0485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295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BDD817F-1D85-48F0-8205-6E09A317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DFF7418-7D66-41FC-9016-C6CCF49C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F595C2F-B037-4D4D-8A3B-62FA0947B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E7F93C5-397F-46B0-961B-CB581849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88B8A-0D42-4E94-9691-4D89E31AA63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E936A1B-75D3-4B54-B6C0-261E4C50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6476D17-2FD8-4339-BFD9-0FF9284D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06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E8AF32-AAEC-4D32-BB46-01F398AE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33CD9CC7-DD8B-407F-88C3-9323CF195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D01127F-8A31-48FE-B0CA-8C158FBF2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630BECE-1183-4E25-968B-FD81D798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6351F-362E-4F72-A274-F09CD78538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75FADC1-7B87-4FE2-B8AA-3B5F3A6F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C028D82-95C8-413B-9EB1-75E8192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48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CCE7F599-041A-4C58-93D4-741109A9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5139D45-E476-4E60-B2A9-80565526B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A68E4B7-9453-4048-AE30-821516367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AA4E8-180D-406E-B07D-3048B91A9F1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97C4AA4-5BC1-4832-AD56-98478FDC0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31649BE-ADE8-4021-86A5-0CA24F309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536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9a-6qfGuAQ&amp;feature=youtu.be" TargetMode="External"/><Relationship Id="rId2" Type="http://schemas.openxmlformats.org/officeDocument/2006/relationships/hyperlink" Target="https://github.com/vkdnj147/git_sourcetree/tree/master/Sherlock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E9D3F917-444A-418F-B703-C118EDAA3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394198"/>
              </p:ext>
            </p:extLst>
          </p:nvPr>
        </p:nvGraphicFramePr>
        <p:xfrm>
          <a:off x="0" y="0"/>
          <a:ext cx="12192000" cy="6858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2271748453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2285863691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69141007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616922483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975855453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279485444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165856270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00818450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557757751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708303139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323150737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334711872"/>
                    </a:ext>
                  </a:extLst>
                </a:gridCol>
              </a:tblGrid>
              <a:tr h="62345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28801587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10897561"/>
                  </a:ext>
                </a:extLst>
              </a:tr>
              <a:tr h="62345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5391863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07768996"/>
                  </a:ext>
                </a:extLst>
              </a:tr>
              <a:tr h="62345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46528433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9780778"/>
                  </a:ext>
                </a:extLst>
              </a:tr>
              <a:tr h="62345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40297307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196682"/>
                  </a:ext>
                </a:extLst>
              </a:tr>
              <a:tr h="62345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2571247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68285631"/>
                  </a:ext>
                </a:extLst>
              </a:tr>
              <a:tr h="62345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089422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37268BED-A464-4A03-AFB2-D174B578D7E5}"/>
              </a:ext>
            </a:extLst>
          </p:cNvPr>
          <p:cNvSpPr/>
          <p:nvPr/>
        </p:nvSpPr>
        <p:spPr>
          <a:xfrm>
            <a:off x="4295955" y="4988151"/>
            <a:ext cx="78277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white">
                    <a:lumMod val="85000"/>
                  </a:prst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미래능력개발교육원</a:t>
            </a:r>
            <a:endParaRPr lang="en-US" altLang="ko-KR" sz="1200" b="1" dirty="0" smtClean="0">
              <a:solidFill>
                <a:prstClr val="white">
                  <a:lumMod val="85000"/>
                </a:prst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white">
                    <a:lumMod val="85000"/>
                  </a:prst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제작 기간 </a:t>
            </a:r>
            <a:r>
              <a:rPr lang="en-US" altLang="ko-KR" sz="1200" b="1" dirty="0" smtClean="0">
                <a:solidFill>
                  <a:prstClr val="white">
                    <a:lumMod val="85000"/>
                  </a:prst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2019.05.13~2019.06.05</a:t>
            </a:r>
          </a:p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prstClr val="white">
                    <a:lumMod val="85000"/>
                  </a:prstClr>
                </a:solidFill>
                <a:latin typeface="돋움" panose="020B0600000101010101" pitchFamily="50" charset="-127"/>
                <a:ea typeface="돋움" panose="020B0600000101010101" pitchFamily="50" charset="-127"/>
                <a:hlinkClick r:id="rId2"/>
              </a:rPr>
              <a:t>https://</a:t>
            </a:r>
            <a:r>
              <a:rPr lang="en-US" altLang="ko-KR" sz="1200" b="1" dirty="0" smtClean="0">
                <a:solidFill>
                  <a:prstClr val="white">
                    <a:lumMod val="85000"/>
                  </a:prstClr>
                </a:solidFill>
                <a:latin typeface="돋움" panose="020B0600000101010101" pitchFamily="50" charset="-127"/>
                <a:ea typeface="돋움" panose="020B0600000101010101" pitchFamily="50" charset="-127"/>
                <a:hlinkClick r:id="rId2"/>
              </a:rPr>
              <a:t>github.com/vkdnj147/git_sourcetree/tree/master/Sherlock</a:t>
            </a:r>
            <a:endParaRPr lang="en-US" altLang="ko-KR" sz="1200" b="1" dirty="0" smtClean="0">
              <a:solidFill>
                <a:prstClr val="white">
                  <a:lumMod val="85000"/>
                </a:prst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white">
                    <a:lumMod val="85000"/>
                  </a:prstClr>
                </a:solidFill>
                <a:latin typeface="돋움" panose="020B0600000101010101" pitchFamily="50" charset="-127"/>
                <a:ea typeface="돋움" panose="020B0600000101010101" pitchFamily="50" charset="-127"/>
                <a:hlinkClick r:id="rId3"/>
              </a:rPr>
              <a:t>https</a:t>
            </a:r>
            <a:r>
              <a:rPr lang="en-US" altLang="ko-KR" sz="1200" b="1" dirty="0">
                <a:solidFill>
                  <a:prstClr val="white">
                    <a:lumMod val="85000"/>
                  </a:prstClr>
                </a:solidFill>
                <a:latin typeface="돋움" panose="020B0600000101010101" pitchFamily="50" charset="-127"/>
                <a:ea typeface="돋움" panose="020B0600000101010101" pitchFamily="50" charset="-127"/>
                <a:hlinkClick r:id="rId3"/>
              </a:rPr>
              <a:t>://</a:t>
            </a:r>
            <a:r>
              <a:rPr lang="en-US" altLang="ko-KR" sz="1200" b="1" dirty="0" smtClean="0">
                <a:solidFill>
                  <a:prstClr val="white">
                    <a:lumMod val="85000"/>
                  </a:prstClr>
                </a:solidFill>
                <a:latin typeface="돋움" panose="020B0600000101010101" pitchFamily="50" charset="-127"/>
                <a:ea typeface="돋움" panose="020B0600000101010101" pitchFamily="50" charset="-127"/>
                <a:hlinkClick r:id="rId3"/>
              </a:rPr>
              <a:t>www.youtube.com/watch?v=F9a-6qfGuAQ&amp;feature=youtu.be</a:t>
            </a:r>
            <a:endParaRPr lang="en-US" altLang="ko-KR" sz="1200" b="1" dirty="0" smtClean="0">
              <a:solidFill>
                <a:prstClr val="white">
                  <a:lumMod val="85000"/>
                </a:prst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endParaRPr lang="en-US" altLang="ko-KR" sz="1200" b="1" dirty="0" smtClean="0">
              <a:solidFill>
                <a:prstClr val="white">
                  <a:lumMod val="85000"/>
                </a:prst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B46880A4-7362-441D-A96C-3C63974A9F71}"/>
              </a:ext>
            </a:extLst>
          </p:cNvPr>
          <p:cNvSpPr/>
          <p:nvPr/>
        </p:nvSpPr>
        <p:spPr>
          <a:xfrm>
            <a:off x="2689860" y="766719"/>
            <a:ext cx="5318760" cy="5176881"/>
          </a:xfrm>
          <a:prstGeom prst="ellipse">
            <a:avLst/>
          </a:prstGeom>
          <a:solidFill>
            <a:schemeClr val="bg1">
              <a:alpha val="23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white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03A31C27-128D-45E7-BA5C-11F97F6CD1A4}"/>
              </a:ext>
            </a:extLst>
          </p:cNvPr>
          <p:cNvGrpSpPr/>
          <p:nvPr/>
        </p:nvGrpSpPr>
        <p:grpSpPr>
          <a:xfrm>
            <a:off x="8528754" y="1155461"/>
            <a:ext cx="1115714" cy="1011661"/>
            <a:chOff x="9018087" y="4392976"/>
            <a:chExt cx="1065713" cy="1092742"/>
          </a:xfrm>
        </p:grpSpPr>
        <p:sp>
          <p:nvSpPr>
            <p:cNvPr id="8" name="자유형: 도형 7">
              <a:extLst>
                <a:ext uri="{FF2B5EF4-FFF2-40B4-BE49-F238E27FC236}">
                  <a16:creationId xmlns="" xmlns:a16="http://schemas.microsoft.com/office/drawing/2014/main" id="{C808D43A-A75A-4EF4-9F94-A8EC8BAACEE6}"/>
                </a:ext>
              </a:extLst>
            </p:cNvPr>
            <p:cNvSpPr/>
            <p:nvPr/>
          </p:nvSpPr>
          <p:spPr>
            <a:xfrm>
              <a:off x="9018087" y="4392976"/>
              <a:ext cx="1065713" cy="1092742"/>
            </a:xfrm>
            <a:custGeom>
              <a:avLst/>
              <a:gdLst>
                <a:gd name="connsiteX0" fmla="*/ 787400 w 1479550"/>
                <a:gd name="connsiteY0" fmla="*/ 431800 h 1517650"/>
                <a:gd name="connsiteX1" fmla="*/ 882650 w 1479550"/>
                <a:gd name="connsiteY1" fmla="*/ 146050 h 1517650"/>
                <a:gd name="connsiteX2" fmla="*/ 844550 w 1479550"/>
                <a:gd name="connsiteY2" fmla="*/ 495300 h 1517650"/>
                <a:gd name="connsiteX3" fmla="*/ 908050 w 1479550"/>
                <a:gd name="connsiteY3" fmla="*/ 514350 h 1517650"/>
                <a:gd name="connsiteX4" fmla="*/ 1289050 w 1479550"/>
                <a:gd name="connsiteY4" fmla="*/ 254000 h 1517650"/>
                <a:gd name="connsiteX5" fmla="*/ 1060450 w 1479550"/>
                <a:gd name="connsiteY5" fmla="*/ 488950 h 1517650"/>
                <a:gd name="connsiteX6" fmla="*/ 1123950 w 1479550"/>
                <a:gd name="connsiteY6" fmla="*/ 558800 h 1517650"/>
                <a:gd name="connsiteX7" fmla="*/ 1085850 w 1479550"/>
                <a:gd name="connsiteY7" fmla="*/ 596900 h 1517650"/>
                <a:gd name="connsiteX8" fmla="*/ 1123950 w 1479550"/>
                <a:gd name="connsiteY8" fmla="*/ 603250 h 1517650"/>
                <a:gd name="connsiteX9" fmla="*/ 1111250 w 1479550"/>
                <a:gd name="connsiteY9" fmla="*/ 660400 h 1517650"/>
                <a:gd name="connsiteX10" fmla="*/ 1403350 w 1479550"/>
                <a:gd name="connsiteY10" fmla="*/ 622300 h 1517650"/>
                <a:gd name="connsiteX11" fmla="*/ 1136650 w 1479550"/>
                <a:gd name="connsiteY11" fmla="*/ 723900 h 1517650"/>
                <a:gd name="connsiteX12" fmla="*/ 1479550 w 1479550"/>
                <a:gd name="connsiteY12" fmla="*/ 704850 h 1517650"/>
                <a:gd name="connsiteX13" fmla="*/ 1181100 w 1479550"/>
                <a:gd name="connsiteY13" fmla="*/ 768350 h 1517650"/>
                <a:gd name="connsiteX14" fmla="*/ 1212850 w 1479550"/>
                <a:gd name="connsiteY14" fmla="*/ 838200 h 1517650"/>
                <a:gd name="connsiteX15" fmla="*/ 1143000 w 1479550"/>
                <a:gd name="connsiteY15" fmla="*/ 844550 h 1517650"/>
                <a:gd name="connsiteX16" fmla="*/ 1181100 w 1479550"/>
                <a:gd name="connsiteY16" fmla="*/ 933450 h 1517650"/>
                <a:gd name="connsiteX17" fmla="*/ 1397000 w 1479550"/>
                <a:gd name="connsiteY17" fmla="*/ 1009650 h 1517650"/>
                <a:gd name="connsiteX18" fmla="*/ 1130300 w 1479550"/>
                <a:gd name="connsiteY18" fmla="*/ 946150 h 1517650"/>
                <a:gd name="connsiteX19" fmla="*/ 1130300 w 1479550"/>
                <a:gd name="connsiteY19" fmla="*/ 1028700 h 1517650"/>
                <a:gd name="connsiteX20" fmla="*/ 1054100 w 1479550"/>
                <a:gd name="connsiteY20" fmla="*/ 1047750 h 1517650"/>
                <a:gd name="connsiteX21" fmla="*/ 1066800 w 1479550"/>
                <a:gd name="connsiteY21" fmla="*/ 1104900 h 1517650"/>
                <a:gd name="connsiteX22" fmla="*/ 1244600 w 1479550"/>
                <a:gd name="connsiteY22" fmla="*/ 1333500 h 1517650"/>
                <a:gd name="connsiteX23" fmla="*/ 984250 w 1479550"/>
                <a:gd name="connsiteY23" fmla="*/ 1130300 h 1517650"/>
                <a:gd name="connsiteX24" fmla="*/ 1016000 w 1479550"/>
                <a:gd name="connsiteY24" fmla="*/ 1422400 h 1517650"/>
                <a:gd name="connsiteX25" fmla="*/ 869950 w 1479550"/>
                <a:gd name="connsiteY25" fmla="*/ 1187450 h 1517650"/>
                <a:gd name="connsiteX26" fmla="*/ 831850 w 1479550"/>
                <a:gd name="connsiteY26" fmla="*/ 1206500 h 1517650"/>
                <a:gd name="connsiteX27" fmla="*/ 838200 w 1479550"/>
                <a:gd name="connsiteY27" fmla="*/ 1289050 h 1517650"/>
                <a:gd name="connsiteX28" fmla="*/ 768350 w 1479550"/>
                <a:gd name="connsiteY28" fmla="*/ 1250950 h 1517650"/>
                <a:gd name="connsiteX29" fmla="*/ 781050 w 1479550"/>
                <a:gd name="connsiteY29" fmla="*/ 1314450 h 1517650"/>
                <a:gd name="connsiteX30" fmla="*/ 704850 w 1479550"/>
                <a:gd name="connsiteY30" fmla="*/ 1206500 h 1517650"/>
                <a:gd name="connsiteX31" fmla="*/ 679450 w 1479550"/>
                <a:gd name="connsiteY31" fmla="*/ 1276350 h 1517650"/>
                <a:gd name="connsiteX32" fmla="*/ 622300 w 1479550"/>
                <a:gd name="connsiteY32" fmla="*/ 1219200 h 1517650"/>
                <a:gd name="connsiteX33" fmla="*/ 514350 w 1479550"/>
                <a:gd name="connsiteY33" fmla="*/ 1517650 h 1517650"/>
                <a:gd name="connsiteX34" fmla="*/ 552450 w 1479550"/>
                <a:gd name="connsiteY34" fmla="*/ 1193800 h 1517650"/>
                <a:gd name="connsiteX35" fmla="*/ 508000 w 1479550"/>
                <a:gd name="connsiteY35" fmla="*/ 1193800 h 1517650"/>
                <a:gd name="connsiteX36" fmla="*/ 482600 w 1479550"/>
                <a:gd name="connsiteY36" fmla="*/ 1143000 h 1517650"/>
                <a:gd name="connsiteX37" fmla="*/ 457200 w 1479550"/>
                <a:gd name="connsiteY37" fmla="*/ 1200150 h 1517650"/>
                <a:gd name="connsiteX38" fmla="*/ 444500 w 1479550"/>
                <a:gd name="connsiteY38" fmla="*/ 1130300 h 1517650"/>
                <a:gd name="connsiteX39" fmla="*/ 203200 w 1479550"/>
                <a:gd name="connsiteY39" fmla="*/ 1295400 h 1517650"/>
                <a:gd name="connsiteX40" fmla="*/ 368300 w 1479550"/>
                <a:gd name="connsiteY40" fmla="*/ 1117600 h 1517650"/>
                <a:gd name="connsiteX41" fmla="*/ 171450 w 1479550"/>
                <a:gd name="connsiteY41" fmla="*/ 1212850 h 1517650"/>
                <a:gd name="connsiteX42" fmla="*/ 323850 w 1479550"/>
                <a:gd name="connsiteY42" fmla="*/ 1047750 h 1517650"/>
                <a:gd name="connsiteX43" fmla="*/ 323850 w 1479550"/>
                <a:gd name="connsiteY43" fmla="*/ 971550 h 1517650"/>
                <a:gd name="connsiteX44" fmla="*/ 254000 w 1479550"/>
                <a:gd name="connsiteY44" fmla="*/ 920750 h 1517650"/>
                <a:gd name="connsiteX45" fmla="*/ 76200 w 1479550"/>
                <a:gd name="connsiteY45" fmla="*/ 952500 h 1517650"/>
                <a:gd name="connsiteX46" fmla="*/ 355600 w 1479550"/>
                <a:gd name="connsiteY46" fmla="*/ 850900 h 1517650"/>
                <a:gd name="connsiteX47" fmla="*/ 260350 w 1479550"/>
                <a:gd name="connsiteY47" fmla="*/ 768350 h 1517650"/>
                <a:gd name="connsiteX48" fmla="*/ 330200 w 1479550"/>
                <a:gd name="connsiteY48" fmla="*/ 749300 h 1517650"/>
                <a:gd name="connsiteX49" fmla="*/ 0 w 1479550"/>
                <a:gd name="connsiteY49" fmla="*/ 603250 h 1517650"/>
                <a:gd name="connsiteX50" fmla="*/ 342900 w 1479550"/>
                <a:gd name="connsiteY50" fmla="*/ 698500 h 1517650"/>
                <a:gd name="connsiteX51" fmla="*/ 317500 w 1479550"/>
                <a:gd name="connsiteY51" fmla="*/ 609600 h 1517650"/>
                <a:gd name="connsiteX52" fmla="*/ 273050 w 1479550"/>
                <a:gd name="connsiteY52" fmla="*/ 476250 h 1517650"/>
                <a:gd name="connsiteX53" fmla="*/ 355600 w 1479550"/>
                <a:gd name="connsiteY53" fmla="*/ 546100 h 1517650"/>
                <a:gd name="connsiteX54" fmla="*/ 355600 w 1479550"/>
                <a:gd name="connsiteY54" fmla="*/ 495300 h 1517650"/>
                <a:gd name="connsiteX55" fmla="*/ 146050 w 1479550"/>
                <a:gd name="connsiteY55" fmla="*/ 228600 h 1517650"/>
                <a:gd name="connsiteX56" fmla="*/ 406400 w 1479550"/>
                <a:gd name="connsiteY56" fmla="*/ 463550 h 1517650"/>
                <a:gd name="connsiteX57" fmla="*/ 476250 w 1479550"/>
                <a:gd name="connsiteY57" fmla="*/ 444500 h 1517650"/>
                <a:gd name="connsiteX58" fmla="*/ 539750 w 1479550"/>
                <a:gd name="connsiteY58" fmla="*/ 361950 h 1517650"/>
                <a:gd name="connsiteX59" fmla="*/ 533400 w 1479550"/>
                <a:gd name="connsiteY59" fmla="*/ 215900 h 1517650"/>
                <a:gd name="connsiteX60" fmla="*/ 495300 w 1479550"/>
                <a:gd name="connsiteY60" fmla="*/ 0 h 1517650"/>
                <a:gd name="connsiteX61" fmla="*/ 641350 w 1479550"/>
                <a:gd name="connsiteY61" fmla="*/ 412750 h 1517650"/>
                <a:gd name="connsiteX62" fmla="*/ 654050 w 1479550"/>
                <a:gd name="connsiteY62" fmla="*/ 292100 h 1517650"/>
                <a:gd name="connsiteX63" fmla="*/ 787400 w 1479550"/>
                <a:gd name="connsiteY63" fmla="*/ 431800 h 151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79550" h="1517650">
                  <a:moveTo>
                    <a:pt x="787400" y="431800"/>
                  </a:moveTo>
                  <a:lnTo>
                    <a:pt x="882650" y="146050"/>
                  </a:lnTo>
                  <a:lnTo>
                    <a:pt x="844550" y="495300"/>
                  </a:lnTo>
                  <a:lnTo>
                    <a:pt x="908050" y="514350"/>
                  </a:lnTo>
                  <a:lnTo>
                    <a:pt x="1289050" y="254000"/>
                  </a:lnTo>
                  <a:lnTo>
                    <a:pt x="1060450" y="488950"/>
                  </a:lnTo>
                  <a:lnTo>
                    <a:pt x="1123950" y="558800"/>
                  </a:lnTo>
                  <a:lnTo>
                    <a:pt x="1085850" y="596900"/>
                  </a:lnTo>
                  <a:lnTo>
                    <a:pt x="1123950" y="603250"/>
                  </a:lnTo>
                  <a:lnTo>
                    <a:pt x="1111250" y="660400"/>
                  </a:lnTo>
                  <a:lnTo>
                    <a:pt x="1403350" y="622300"/>
                  </a:lnTo>
                  <a:lnTo>
                    <a:pt x="1136650" y="723900"/>
                  </a:lnTo>
                  <a:lnTo>
                    <a:pt x="1479550" y="704850"/>
                  </a:lnTo>
                  <a:lnTo>
                    <a:pt x="1181100" y="768350"/>
                  </a:lnTo>
                  <a:lnTo>
                    <a:pt x="1212850" y="838200"/>
                  </a:lnTo>
                  <a:lnTo>
                    <a:pt x="1143000" y="844550"/>
                  </a:lnTo>
                  <a:lnTo>
                    <a:pt x="1181100" y="933450"/>
                  </a:lnTo>
                  <a:lnTo>
                    <a:pt x="1397000" y="1009650"/>
                  </a:lnTo>
                  <a:lnTo>
                    <a:pt x="1130300" y="946150"/>
                  </a:lnTo>
                  <a:lnTo>
                    <a:pt x="1130300" y="1028700"/>
                  </a:lnTo>
                  <a:lnTo>
                    <a:pt x="1054100" y="1047750"/>
                  </a:lnTo>
                  <a:lnTo>
                    <a:pt x="1066800" y="1104900"/>
                  </a:lnTo>
                  <a:lnTo>
                    <a:pt x="1244600" y="1333500"/>
                  </a:lnTo>
                  <a:lnTo>
                    <a:pt x="984250" y="1130300"/>
                  </a:lnTo>
                  <a:lnTo>
                    <a:pt x="1016000" y="1422400"/>
                  </a:lnTo>
                  <a:lnTo>
                    <a:pt x="869950" y="1187450"/>
                  </a:lnTo>
                  <a:lnTo>
                    <a:pt x="831850" y="1206500"/>
                  </a:lnTo>
                  <a:lnTo>
                    <a:pt x="838200" y="1289050"/>
                  </a:lnTo>
                  <a:lnTo>
                    <a:pt x="768350" y="1250950"/>
                  </a:lnTo>
                  <a:lnTo>
                    <a:pt x="781050" y="1314450"/>
                  </a:lnTo>
                  <a:lnTo>
                    <a:pt x="704850" y="1206500"/>
                  </a:lnTo>
                  <a:lnTo>
                    <a:pt x="679450" y="1276350"/>
                  </a:lnTo>
                  <a:lnTo>
                    <a:pt x="622300" y="1219200"/>
                  </a:lnTo>
                  <a:lnTo>
                    <a:pt x="514350" y="1517650"/>
                  </a:lnTo>
                  <a:lnTo>
                    <a:pt x="552450" y="1193800"/>
                  </a:lnTo>
                  <a:lnTo>
                    <a:pt x="508000" y="1193800"/>
                  </a:lnTo>
                  <a:lnTo>
                    <a:pt x="482600" y="1143000"/>
                  </a:lnTo>
                  <a:lnTo>
                    <a:pt x="457200" y="1200150"/>
                  </a:lnTo>
                  <a:lnTo>
                    <a:pt x="444500" y="1130300"/>
                  </a:lnTo>
                  <a:lnTo>
                    <a:pt x="203200" y="1295400"/>
                  </a:lnTo>
                  <a:lnTo>
                    <a:pt x="368300" y="1117600"/>
                  </a:lnTo>
                  <a:lnTo>
                    <a:pt x="171450" y="1212850"/>
                  </a:lnTo>
                  <a:lnTo>
                    <a:pt x="323850" y="1047750"/>
                  </a:lnTo>
                  <a:lnTo>
                    <a:pt x="323850" y="971550"/>
                  </a:lnTo>
                  <a:lnTo>
                    <a:pt x="254000" y="920750"/>
                  </a:lnTo>
                  <a:lnTo>
                    <a:pt x="76200" y="952500"/>
                  </a:lnTo>
                  <a:lnTo>
                    <a:pt x="355600" y="850900"/>
                  </a:lnTo>
                  <a:lnTo>
                    <a:pt x="260350" y="768350"/>
                  </a:lnTo>
                  <a:lnTo>
                    <a:pt x="330200" y="749300"/>
                  </a:lnTo>
                  <a:lnTo>
                    <a:pt x="0" y="603250"/>
                  </a:lnTo>
                  <a:lnTo>
                    <a:pt x="342900" y="698500"/>
                  </a:lnTo>
                  <a:lnTo>
                    <a:pt x="317500" y="609600"/>
                  </a:lnTo>
                  <a:lnTo>
                    <a:pt x="273050" y="476250"/>
                  </a:lnTo>
                  <a:lnTo>
                    <a:pt x="355600" y="546100"/>
                  </a:lnTo>
                  <a:lnTo>
                    <a:pt x="355600" y="495300"/>
                  </a:lnTo>
                  <a:lnTo>
                    <a:pt x="146050" y="228600"/>
                  </a:lnTo>
                  <a:lnTo>
                    <a:pt x="406400" y="463550"/>
                  </a:lnTo>
                  <a:lnTo>
                    <a:pt x="476250" y="444500"/>
                  </a:lnTo>
                  <a:lnTo>
                    <a:pt x="539750" y="361950"/>
                  </a:lnTo>
                  <a:lnTo>
                    <a:pt x="533400" y="215900"/>
                  </a:lnTo>
                  <a:lnTo>
                    <a:pt x="495300" y="0"/>
                  </a:lnTo>
                  <a:lnTo>
                    <a:pt x="641350" y="412750"/>
                  </a:lnTo>
                  <a:lnTo>
                    <a:pt x="654050" y="292100"/>
                  </a:lnTo>
                  <a:lnTo>
                    <a:pt x="787400" y="4318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 h="2349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="" xmlns:a16="http://schemas.microsoft.com/office/drawing/2014/main" id="{67D311E6-743A-4AC0-9540-BBEF96F5087C}"/>
                </a:ext>
              </a:extLst>
            </p:cNvPr>
            <p:cNvSpPr/>
            <p:nvPr/>
          </p:nvSpPr>
          <p:spPr>
            <a:xfrm>
              <a:off x="9303473" y="4775024"/>
              <a:ext cx="426314" cy="421416"/>
            </a:xfrm>
            <a:custGeom>
              <a:avLst/>
              <a:gdLst>
                <a:gd name="connsiteX0" fmla="*/ 256238 w 464277"/>
                <a:gd name="connsiteY0" fmla="*/ 10983 h 458943"/>
                <a:gd name="connsiteX1" fmla="*/ 370538 w 464277"/>
                <a:gd name="connsiteY1" fmla="*/ 49083 h 458943"/>
                <a:gd name="connsiteX2" fmla="*/ 421338 w 464277"/>
                <a:gd name="connsiteY2" fmla="*/ 106233 h 458943"/>
                <a:gd name="connsiteX3" fmla="*/ 459438 w 464277"/>
                <a:gd name="connsiteY3" fmla="*/ 290383 h 458943"/>
                <a:gd name="connsiteX4" fmla="*/ 307038 w 464277"/>
                <a:gd name="connsiteY4" fmla="*/ 455483 h 458943"/>
                <a:gd name="connsiteX5" fmla="*/ 135588 w 464277"/>
                <a:gd name="connsiteY5" fmla="*/ 404683 h 458943"/>
                <a:gd name="connsiteX6" fmla="*/ 97488 w 464277"/>
                <a:gd name="connsiteY6" fmla="*/ 430083 h 458943"/>
                <a:gd name="connsiteX7" fmla="*/ 59388 w 464277"/>
                <a:gd name="connsiteY7" fmla="*/ 334833 h 458943"/>
                <a:gd name="connsiteX8" fmla="*/ 2238 w 464277"/>
                <a:gd name="connsiteY8" fmla="*/ 271333 h 458943"/>
                <a:gd name="connsiteX9" fmla="*/ 21288 w 464277"/>
                <a:gd name="connsiteY9" fmla="*/ 131633 h 458943"/>
                <a:gd name="connsiteX10" fmla="*/ 110188 w 464277"/>
                <a:gd name="connsiteY10" fmla="*/ 10983 h 458943"/>
                <a:gd name="connsiteX11" fmla="*/ 256238 w 464277"/>
                <a:gd name="connsiteY11" fmla="*/ 10983 h 45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4277" h="458943">
                  <a:moveTo>
                    <a:pt x="256238" y="10983"/>
                  </a:moveTo>
                  <a:cubicBezTo>
                    <a:pt x="299630" y="17333"/>
                    <a:pt x="343021" y="33208"/>
                    <a:pt x="370538" y="49083"/>
                  </a:cubicBezTo>
                  <a:cubicBezTo>
                    <a:pt x="398055" y="64958"/>
                    <a:pt x="406521" y="66016"/>
                    <a:pt x="421338" y="106233"/>
                  </a:cubicBezTo>
                  <a:cubicBezTo>
                    <a:pt x="436155" y="146450"/>
                    <a:pt x="478488" y="232175"/>
                    <a:pt x="459438" y="290383"/>
                  </a:cubicBezTo>
                  <a:cubicBezTo>
                    <a:pt x="440388" y="348591"/>
                    <a:pt x="361013" y="436433"/>
                    <a:pt x="307038" y="455483"/>
                  </a:cubicBezTo>
                  <a:cubicBezTo>
                    <a:pt x="253063" y="474533"/>
                    <a:pt x="170513" y="408916"/>
                    <a:pt x="135588" y="404683"/>
                  </a:cubicBezTo>
                  <a:cubicBezTo>
                    <a:pt x="100663" y="400450"/>
                    <a:pt x="110188" y="441725"/>
                    <a:pt x="97488" y="430083"/>
                  </a:cubicBezTo>
                  <a:cubicBezTo>
                    <a:pt x="84788" y="418441"/>
                    <a:pt x="75263" y="361291"/>
                    <a:pt x="59388" y="334833"/>
                  </a:cubicBezTo>
                  <a:cubicBezTo>
                    <a:pt x="43513" y="308375"/>
                    <a:pt x="8588" y="305200"/>
                    <a:pt x="2238" y="271333"/>
                  </a:cubicBezTo>
                  <a:cubicBezTo>
                    <a:pt x="-4112" y="237466"/>
                    <a:pt x="3296" y="175025"/>
                    <a:pt x="21288" y="131633"/>
                  </a:cubicBezTo>
                  <a:cubicBezTo>
                    <a:pt x="39280" y="88241"/>
                    <a:pt x="75263" y="32150"/>
                    <a:pt x="110188" y="10983"/>
                  </a:cubicBezTo>
                  <a:cubicBezTo>
                    <a:pt x="145113" y="-10184"/>
                    <a:pt x="212846" y="4633"/>
                    <a:pt x="256238" y="109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190500" dir="16200000">
                <a:prstClr val="black">
                  <a:alpha val="42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425450" h="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02F29BB7-1C25-48C8-BD07-133C388860E3}"/>
              </a:ext>
            </a:extLst>
          </p:cNvPr>
          <p:cNvGrpSpPr/>
          <p:nvPr/>
        </p:nvGrpSpPr>
        <p:grpSpPr>
          <a:xfrm>
            <a:off x="8729798" y="2078205"/>
            <a:ext cx="419236" cy="429869"/>
            <a:chOff x="9018087" y="4392976"/>
            <a:chExt cx="1065713" cy="1092742"/>
          </a:xfrm>
        </p:grpSpPr>
        <p:sp>
          <p:nvSpPr>
            <p:cNvPr id="13" name="자유형: 도형 12">
              <a:extLst>
                <a:ext uri="{FF2B5EF4-FFF2-40B4-BE49-F238E27FC236}">
                  <a16:creationId xmlns="" xmlns:a16="http://schemas.microsoft.com/office/drawing/2014/main" id="{A57D3378-71DC-46D9-9AB4-2E5467F7982F}"/>
                </a:ext>
              </a:extLst>
            </p:cNvPr>
            <p:cNvSpPr/>
            <p:nvPr/>
          </p:nvSpPr>
          <p:spPr>
            <a:xfrm>
              <a:off x="9018087" y="4392976"/>
              <a:ext cx="1065713" cy="1092742"/>
            </a:xfrm>
            <a:custGeom>
              <a:avLst/>
              <a:gdLst>
                <a:gd name="connsiteX0" fmla="*/ 787400 w 1479550"/>
                <a:gd name="connsiteY0" fmla="*/ 431800 h 1517650"/>
                <a:gd name="connsiteX1" fmla="*/ 882650 w 1479550"/>
                <a:gd name="connsiteY1" fmla="*/ 146050 h 1517650"/>
                <a:gd name="connsiteX2" fmla="*/ 844550 w 1479550"/>
                <a:gd name="connsiteY2" fmla="*/ 495300 h 1517650"/>
                <a:gd name="connsiteX3" fmla="*/ 908050 w 1479550"/>
                <a:gd name="connsiteY3" fmla="*/ 514350 h 1517650"/>
                <a:gd name="connsiteX4" fmla="*/ 1289050 w 1479550"/>
                <a:gd name="connsiteY4" fmla="*/ 254000 h 1517650"/>
                <a:gd name="connsiteX5" fmla="*/ 1060450 w 1479550"/>
                <a:gd name="connsiteY5" fmla="*/ 488950 h 1517650"/>
                <a:gd name="connsiteX6" fmla="*/ 1123950 w 1479550"/>
                <a:gd name="connsiteY6" fmla="*/ 558800 h 1517650"/>
                <a:gd name="connsiteX7" fmla="*/ 1085850 w 1479550"/>
                <a:gd name="connsiteY7" fmla="*/ 596900 h 1517650"/>
                <a:gd name="connsiteX8" fmla="*/ 1123950 w 1479550"/>
                <a:gd name="connsiteY8" fmla="*/ 603250 h 1517650"/>
                <a:gd name="connsiteX9" fmla="*/ 1111250 w 1479550"/>
                <a:gd name="connsiteY9" fmla="*/ 660400 h 1517650"/>
                <a:gd name="connsiteX10" fmla="*/ 1403350 w 1479550"/>
                <a:gd name="connsiteY10" fmla="*/ 622300 h 1517650"/>
                <a:gd name="connsiteX11" fmla="*/ 1136650 w 1479550"/>
                <a:gd name="connsiteY11" fmla="*/ 723900 h 1517650"/>
                <a:gd name="connsiteX12" fmla="*/ 1479550 w 1479550"/>
                <a:gd name="connsiteY12" fmla="*/ 704850 h 1517650"/>
                <a:gd name="connsiteX13" fmla="*/ 1181100 w 1479550"/>
                <a:gd name="connsiteY13" fmla="*/ 768350 h 1517650"/>
                <a:gd name="connsiteX14" fmla="*/ 1212850 w 1479550"/>
                <a:gd name="connsiteY14" fmla="*/ 838200 h 1517650"/>
                <a:gd name="connsiteX15" fmla="*/ 1143000 w 1479550"/>
                <a:gd name="connsiteY15" fmla="*/ 844550 h 1517650"/>
                <a:gd name="connsiteX16" fmla="*/ 1181100 w 1479550"/>
                <a:gd name="connsiteY16" fmla="*/ 933450 h 1517650"/>
                <a:gd name="connsiteX17" fmla="*/ 1397000 w 1479550"/>
                <a:gd name="connsiteY17" fmla="*/ 1009650 h 1517650"/>
                <a:gd name="connsiteX18" fmla="*/ 1130300 w 1479550"/>
                <a:gd name="connsiteY18" fmla="*/ 946150 h 1517650"/>
                <a:gd name="connsiteX19" fmla="*/ 1130300 w 1479550"/>
                <a:gd name="connsiteY19" fmla="*/ 1028700 h 1517650"/>
                <a:gd name="connsiteX20" fmla="*/ 1054100 w 1479550"/>
                <a:gd name="connsiteY20" fmla="*/ 1047750 h 1517650"/>
                <a:gd name="connsiteX21" fmla="*/ 1066800 w 1479550"/>
                <a:gd name="connsiteY21" fmla="*/ 1104900 h 1517650"/>
                <a:gd name="connsiteX22" fmla="*/ 1244600 w 1479550"/>
                <a:gd name="connsiteY22" fmla="*/ 1333500 h 1517650"/>
                <a:gd name="connsiteX23" fmla="*/ 984250 w 1479550"/>
                <a:gd name="connsiteY23" fmla="*/ 1130300 h 1517650"/>
                <a:gd name="connsiteX24" fmla="*/ 1016000 w 1479550"/>
                <a:gd name="connsiteY24" fmla="*/ 1422400 h 1517650"/>
                <a:gd name="connsiteX25" fmla="*/ 869950 w 1479550"/>
                <a:gd name="connsiteY25" fmla="*/ 1187450 h 1517650"/>
                <a:gd name="connsiteX26" fmla="*/ 831850 w 1479550"/>
                <a:gd name="connsiteY26" fmla="*/ 1206500 h 1517650"/>
                <a:gd name="connsiteX27" fmla="*/ 838200 w 1479550"/>
                <a:gd name="connsiteY27" fmla="*/ 1289050 h 1517650"/>
                <a:gd name="connsiteX28" fmla="*/ 768350 w 1479550"/>
                <a:gd name="connsiteY28" fmla="*/ 1250950 h 1517650"/>
                <a:gd name="connsiteX29" fmla="*/ 781050 w 1479550"/>
                <a:gd name="connsiteY29" fmla="*/ 1314450 h 1517650"/>
                <a:gd name="connsiteX30" fmla="*/ 704850 w 1479550"/>
                <a:gd name="connsiteY30" fmla="*/ 1206500 h 1517650"/>
                <a:gd name="connsiteX31" fmla="*/ 679450 w 1479550"/>
                <a:gd name="connsiteY31" fmla="*/ 1276350 h 1517650"/>
                <a:gd name="connsiteX32" fmla="*/ 622300 w 1479550"/>
                <a:gd name="connsiteY32" fmla="*/ 1219200 h 1517650"/>
                <a:gd name="connsiteX33" fmla="*/ 514350 w 1479550"/>
                <a:gd name="connsiteY33" fmla="*/ 1517650 h 1517650"/>
                <a:gd name="connsiteX34" fmla="*/ 552450 w 1479550"/>
                <a:gd name="connsiteY34" fmla="*/ 1193800 h 1517650"/>
                <a:gd name="connsiteX35" fmla="*/ 508000 w 1479550"/>
                <a:gd name="connsiteY35" fmla="*/ 1193800 h 1517650"/>
                <a:gd name="connsiteX36" fmla="*/ 482600 w 1479550"/>
                <a:gd name="connsiteY36" fmla="*/ 1143000 h 1517650"/>
                <a:gd name="connsiteX37" fmla="*/ 457200 w 1479550"/>
                <a:gd name="connsiteY37" fmla="*/ 1200150 h 1517650"/>
                <a:gd name="connsiteX38" fmla="*/ 444500 w 1479550"/>
                <a:gd name="connsiteY38" fmla="*/ 1130300 h 1517650"/>
                <a:gd name="connsiteX39" fmla="*/ 203200 w 1479550"/>
                <a:gd name="connsiteY39" fmla="*/ 1295400 h 1517650"/>
                <a:gd name="connsiteX40" fmla="*/ 368300 w 1479550"/>
                <a:gd name="connsiteY40" fmla="*/ 1117600 h 1517650"/>
                <a:gd name="connsiteX41" fmla="*/ 171450 w 1479550"/>
                <a:gd name="connsiteY41" fmla="*/ 1212850 h 1517650"/>
                <a:gd name="connsiteX42" fmla="*/ 323850 w 1479550"/>
                <a:gd name="connsiteY42" fmla="*/ 1047750 h 1517650"/>
                <a:gd name="connsiteX43" fmla="*/ 323850 w 1479550"/>
                <a:gd name="connsiteY43" fmla="*/ 971550 h 1517650"/>
                <a:gd name="connsiteX44" fmla="*/ 254000 w 1479550"/>
                <a:gd name="connsiteY44" fmla="*/ 920750 h 1517650"/>
                <a:gd name="connsiteX45" fmla="*/ 76200 w 1479550"/>
                <a:gd name="connsiteY45" fmla="*/ 952500 h 1517650"/>
                <a:gd name="connsiteX46" fmla="*/ 355600 w 1479550"/>
                <a:gd name="connsiteY46" fmla="*/ 850900 h 1517650"/>
                <a:gd name="connsiteX47" fmla="*/ 260350 w 1479550"/>
                <a:gd name="connsiteY47" fmla="*/ 768350 h 1517650"/>
                <a:gd name="connsiteX48" fmla="*/ 330200 w 1479550"/>
                <a:gd name="connsiteY48" fmla="*/ 749300 h 1517650"/>
                <a:gd name="connsiteX49" fmla="*/ 0 w 1479550"/>
                <a:gd name="connsiteY49" fmla="*/ 603250 h 1517650"/>
                <a:gd name="connsiteX50" fmla="*/ 342900 w 1479550"/>
                <a:gd name="connsiteY50" fmla="*/ 698500 h 1517650"/>
                <a:gd name="connsiteX51" fmla="*/ 317500 w 1479550"/>
                <a:gd name="connsiteY51" fmla="*/ 609600 h 1517650"/>
                <a:gd name="connsiteX52" fmla="*/ 273050 w 1479550"/>
                <a:gd name="connsiteY52" fmla="*/ 476250 h 1517650"/>
                <a:gd name="connsiteX53" fmla="*/ 355600 w 1479550"/>
                <a:gd name="connsiteY53" fmla="*/ 546100 h 1517650"/>
                <a:gd name="connsiteX54" fmla="*/ 355600 w 1479550"/>
                <a:gd name="connsiteY54" fmla="*/ 495300 h 1517650"/>
                <a:gd name="connsiteX55" fmla="*/ 146050 w 1479550"/>
                <a:gd name="connsiteY55" fmla="*/ 228600 h 1517650"/>
                <a:gd name="connsiteX56" fmla="*/ 406400 w 1479550"/>
                <a:gd name="connsiteY56" fmla="*/ 463550 h 1517650"/>
                <a:gd name="connsiteX57" fmla="*/ 476250 w 1479550"/>
                <a:gd name="connsiteY57" fmla="*/ 444500 h 1517650"/>
                <a:gd name="connsiteX58" fmla="*/ 539750 w 1479550"/>
                <a:gd name="connsiteY58" fmla="*/ 361950 h 1517650"/>
                <a:gd name="connsiteX59" fmla="*/ 533400 w 1479550"/>
                <a:gd name="connsiteY59" fmla="*/ 215900 h 1517650"/>
                <a:gd name="connsiteX60" fmla="*/ 495300 w 1479550"/>
                <a:gd name="connsiteY60" fmla="*/ 0 h 1517650"/>
                <a:gd name="connsiteX61" fmla="*/ 641350 w 1479550"/>
                <a:gd name="connsiteY61" fmla="*/ 412750 h 1517650"/>
                <a:gd name="connsiteX62" fmla="*/ 654050 w 1479550"/>
                <a:gd name="connsiteY62" fmla="*/ 292100 h 1517650"/>
                <a:gd name="connsiteX63" fmla="*/ 787400 w 1479550"/>
                <a:gd name="connsiteY63" fmla="*/ 431800 h 151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79550" h="1517650">
                  <a:moveTo>
                    <a:pt x="787400" y="431800"/>
                  </a:moveTo>
                  <a:lnTo>
                    <a:pt x="882650" y="146050"/>
                  </a:lnTo>
                  <a:lnTo>
                    <a:pt x="844550" y="495300"/>
                  </a:lnTo>
                  <a:lnTo>
                    <a:pt x="908050" y="514350"/>
                  </a:lnTo>
                  <a:lnTo>
                    <a:pt x="1289050" y="254000"/>
                  </a:lnTo>
                  <a:lnTo>
                    <a:pt x="1060450" y="488950"/>
                  </a:lnTo>
                  <a:lnTo>
                    <a:pt x="1123950" y="558800"/>
                  </a:lnTo>
                  <a:lnTo>
                    <a:pt x="1085850" y="596900"/>
                  </a:lnTo>
                  <a:lnTo>
                    <a:pt x="1123950" y="603250"/>
                  </a:lnTo>
                  <a:lnTo>
                    <a:pt x="1111250" y="660400"/>
                  </a:lnTo>
                  <a:lnTo>
                    <a:pt x="1403350" y="622300"/>
                  </a:lnTo>
                  <a:lnTo>
                    <a:pt x="1136650" y="723900"/>
                  </a:lnTo>
                  <a:lnTo>
                    <a:pt x="1479550" y="704850"/>
                  </a:lnTo>
                  <a:lnTo>
                    <a:pt x="1181100" y="768350"/>
                  </a:lnTo>
                  <a:lnTo>
                    <a:pt x="1212850" y="838200"/>
                  </a:lnTo>
                  <a:lnTo>
                    <a:pt x="1143000" y="844550"/>
                  </a:lnTo>
                  <a:lnTo>
                    <a:pt x="1181100" y="933450"/>
                  </a:lnTo>
                  <a:lnTo>
                    <a:pt x="1397000" y="1009650"/>
                  </a:lnTo>
                  <a:lnTo>
                    <a:pt x="1130300" y="946150"/>
                  </a:lnTo>
                  <a:lnTo>
                    <a:pt x="1130300" y="1028700"/>
                  </a:lnTo>
                  <a:lnTo>
                    <a:pt x="1054100" y="1047750"/>
                  </a:lnTo>
                  <a:lnTo>
                    <a:pt x="1066800" y="1104900"/>
                  </a:lnTo>
                  <a:lnTo>
                    <a:pt x="1244600" y="1333500"/>
                  </a:lnTo>
                  <a:lnTo>
                    <a:pt x="984250" y="1130300"/>
                  </a:lnTo>
                  <a:lnTo>
                    <a:pt x="1016000" y="1422400"/>
                  </a:lnTo>
                  <a:lnTo>
                    <a:pt x="869950" y="1187450"/>
                  </a:lnTo>
                  <a:lnTo>
                    <a:pt x="831850" y="1206500"/>
                  </a:lnTo>
                  <a:lnTo>
                    <a:pt x="838200" y="1289050"/>
                  </a:lnTo>
                  <a:lnTo>
                    <a:pt x="768350" y="1250950"/>
                  </a:lnTo>
                  <a:lnTo>
                    <a:pt x="781050" y="1314450"/>
                  </a:lnTo>
                  <a:lnTo>
                    <a:pt x="704850" y="1206500"/>
                  </a:lnTo>
                  <a:lnTo>
                    <a:pt x="679450" y="1276350"/>
                  </a:lnTo>
                  <a:lnTo>
                    <a:pt x="622300" y="1219200"/>
                  </a:lnTo>
                  <a:lnTo>
                    <a:pt x="514350" y="1517650"/>
                  </a:lnTo>
                  <a:lnTo>
                    <a:pt x="552450" y="1193800"/>
                  </a:lnTo>
                  <a:lnTo>
                    <a:pt x="508000" y="1193800"/>
                  </a:lnTo>
                  <a:lnTo>
                    <a:pt x="482600" y="1143000"/>
                  </a:lnTo>
                  <a:lnTo>
                    <a:pt x="457200" y="1200150"/>
                  </a:lnTo>
                  <a:lnTo>
                    <a:pt x="444500" y="1130300"/>
                  </a:lnTo>
                  <a:lnTo>
                    <a:pt x="203200" y="1295400"/>
                  </a:lnTo>
                  <a:lnTo>
                    <a:pt x="368300" y="1117600"/>
                  </a:lnTo>
                  <a:lnTo>
                    <a:pt x="171450" y="1212850"/>
                  </a:lnTo>
                  <a:lnTo>
                    <a:pt x="323850" y="1047750"/>
                  </a:lnTo>
                  <a:lnTo>
                    <a:pt x="323850" y="971550"/>
                  </a:lnTo>
                  <a:lnTo>
                    <a:pt x="254000" y="920750"/>
                  </a:lnTo>
                  <a:lnTo>
                    <a:pt x="76200" y="952500"/>
                  </a:lnTo>
                  <a:lnTo>
                    <a:pt x="355600" y="850900"/>
                  </a:lnTo>
                  <a:lnTo>
                    <a:pt x="260350" y="768350"/>
                  </a:lnTo>
                  <a:lnTo>
                    <a:pt x="330200" y="749300"/>
                  </a:lnTo>
                  <a:lnTo>
                    <a:pt x="0" y="603250"/>
                  </a:lnTo>
                  <a:lnTo>
                    <a:pt x="342900" y="698500"/>
                  </a:lnTo>
                  <a:lnTo>
                    <a:pt x="317500" y="609600"/>
                  </a:lnTo>
                  <a:lnTo>
                    <a:pt x="273050" y="476250"/>
                  </a:lnTo>
                  <a:lnTo>
                    <a:pt x="355600" y="546100"/>
                  </a:lnTo>
                  <a:lnTo>
                    <a:pt x="355600" y="495300"/>
                  </a:lnTo>
                  <a:lnTo>
                    <a:pt x="146050" y="228600"/>
                  </a:lnTo>
                  <a:lnTo>
                    <a:pt x="406400" y="463550"/>
                  </a:lnTo>
                  <a:lnTo>
                    <a:pt x="476250" y="444500"/>
                  </a:lnTo>
                  <a:lnTo>
                    <a:pt x="539750" y="361950"/>
                  </a:lnTo>
                  <a:lnTo>
                    <a:pt x="533400" y="215900"/>
                  </a:lnTo>
                  <a:lnTo>
                    <a:pt x="495300" y="0"/>
                  </a:lnTo>
                  <a:lnTo>
                    <a:pt x="641350" y="412750"/>
                  </a:lnTo>
                  <a:lnTo>
                    <a:pt x="654050" y="292100"/>
                  </a:lnTo>
                  <a:lnTo>
                    <a:pt x="787400" y="4318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 h="2349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="" xmlns:a16="http://schemas.microsoft.com/office/drawing/2014/main" id="{B80C4DEE-11BD-438E-949D-40F66F62A18A}"/>
                </a:ext>
              </a:extLst>
            </p:cNvPr>
            <p:cNvSpPr/>
            <p:nvPr/>
          </p:nvSpPr>
          <p:spPr>
            <a:xfrm>
              <a:off x="9303473" y="4775024"/>
              <a:ext cx="426314" cy="421416"/>
            </a:xfrm>
            <a:custGeom>
              <a:avLst/>
              <a:gdLst>
                <a:gd name="connsiteX0" fmla="*/ 256238 w 464277"/>
                <a:gd name="connsiteY0" fmla="*/ 10983 h 458943"/>
                <a:gd name="connsiteX1" fmla="*/ 370538 w 464277"/>
                <a:gd name="connsiteY1" fmla="*/ 49083 h 458943"/>
                <a:gd name="connsiteX2" fmla="*/ 421338 w 464277"/>
                <a:gd name="connsiteY2" fmla="*/ 106233 h 458943"/>
                <a:gd name="connsiteX3" fmla="*/ 459438 w 464277"/>
                <a:gd name="connsiteY3" fmla="*/ 290383 h 458943"/>
                <a:gd name="connsiteX4" fmla="*/ 307038 w 464277"/>
                <a:gd name="connsiteY4" fmla="*/ 455483 h 458943"/>
                <a:gd name="connsiteX5" fmla="*/ 135588 w 464277"/>
                <a:gd name="connsiteY5" fmla="*/ 404683 h 458943"/>
                <a:gd name="connsiteX6" fmla="*/ 97488 w 464277"/>
                <a:gd name="connsiteY6" fmla="*/ 430083 h 458943"/>
                <a:gd name="connsiteX7" fmla="*/ 59388 w 464277"/>
                <a:gd name="connsiteY7" fmla="*/ 334833 h 458943"/>
                <a:gd name="connsiteX8" fmla="*/ 2238 w 464277"/>
                <a:gd name="connsiteY8" fmla="*/ 271333 h 458943"/>
                <a:gd name="connsiteX9" fmla="*/ 21288 w 464277"/>
                <a:gd name="connsiteY9" fmla="*/ 131633 h 458943"/>
                <a:gd name="connsiteX10" fmla="*/ 110188 w 464277"/>
                <a:gd name="connsiteY10" fmla="*/ 10983 h 458943"/>
                <a:gd name="connsiteX11" fmla="*/ 256238 w 464277"/>
                <a:gd name="connsiteY11" fmla="*/ 10983 h 45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4277" h="458943">
                  <a:moveTo>
                    <a:pt x="256238" y="10983"/>
                  </a:moveTo>
                  <a:cubicBezTo>
                    <a:pt x="299630" y="17333"/>
                    <a:pt x="343021" y="33208"/>
                    <a:pt x="370538" y="49083"/>
                  </a:cubicBezTo>
                  <a:cubicBezTo>
                    <a:pt x="398055" y="64958"/>
                    <a:pt x="406521" y="66016"/>
                    <a:pt x="421338" y="106233"/>
                  </a:cubicBezTo>
                  <a:cubicBezTo>
                    <a:pt x="436155" y="146450"/>
                    <a:pt x="478488" y="232175"/>
                    <a:pt x="459438" y="290383"/>
                  </a:cubicBezTo>
                  <a:cubicBezTo>
                    <a:pt x="440388" y="348591"/>
                    <a:pt x="361013" y="436433"/>
                    <a:pt x="307038" y="455483"/>
                  </a:cubicBezTo>
                  <a:cubicBezTo>
                    <a:pt x="253063" y="474533"/>
                    <a:pt x="170513" y="408916"/>
                    <a:pt x="135588" y="404683"/>
                  </a:cubicBezTo>
                  <a:cubicBezTo>
                    <a:pt x="100663" y="400450"/>
                    <a:pt x="110188" y="441725"/>
                    <a:pt x="97488" y="430083"/>
                  </a:cubicBezTo>
                  <a:cubicBezTo>
                    <a:pt x="84788" y="418441"/>
                    <a:pt x="75263" y="361291"/>
                    <a:pt x="59388" y="334833"/>
                  </a:cubicBezTo>
                  <a:cubicBezTo>
                    <a:pt x="43513" y="308375"/>
                    <a:pt x="8588" y="305200"/>
                    <a:pt x="2238" y="271333"/>
                  </a:cubicBezTo>
                  <a:cubicBezTo>
                    <a:pt x="-4112" y="237466"/>
                    <a:pt x="3296" y="175025"/>
                    <a:pt x="21288" y="131633"/>
                  </a:cubicBezTo>
                  <a:cubicBezTo>
                    <a:pt x="39280" y="88241"/>
                    <a:pt x="75263" y="32150"/>
                    <a:pt x="110188" y="10983"/>
                  </a:cubicBezTo>
                  <a:cubicBezTo>
                    <a:pt x="145113" y="-10184"/>
                    <a:pt x="212846" y="4633"/>
                    <a:pt x="256238" y="109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190500" dir="16200000">
                <a:prstClr val="black">
                  <a:alpha val="42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425450" h="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23DC5DE0-9264-4504-AB75-DD0F12A747FC}"/>
              </a:ext>
            </a:extLst>
          </p:cNvPr>
          <p:cNvGrpSpPr/>
          <p:nvPr/>
        </p:nvGrpSpPr>
        <p:grpSpPr>
          <a:xfrm>
            <a:off x="8292832" y="1492625"/>
            <a:ext cx="280188" cy="287294"/>
            <a:chOff x="9018087" y="4392976"/>
            <a:chExt cx="1065713" cy="1092742"/>
          </a:xfrm>
        </p:grpSpPr>
        <p:sp>
          <p:nvSpPr>
            <p:cNvPr id="16" name="자유형: 도형 15">
              <a:extLst>
                <a:ext uri="{FF2B5EF4-FFF2-40B4-BE49-F238E27FC236}">
                  <a16:creationId xmlns="" xmlns:a16="http://schemas.microsoft.com/office/drawing/2014/main" id="{43A9E33E-6E67-4BB9-8E66-9FB1BCE0C8C8}"/>
                </a:ext>
              </a:extLst>
            </p:cNvPr>
            <p:cNvSpPr/>
            <p:nvPr/>
          </p:nvSpPr>
          <p:spPr>
            <a:xfrm>
              <a:off x="9018087" y="4392976"/>
              <a:ext cx="1065713" cy="1092742"/>
            </a:xfrm>
            <a:custGeom>
              <a:avLst/>
              <a:gdLst>
                <a:gd name="connsiteX0" fmla="*/ 787400 w 1479550"/>
                <a:gd name="connsiteY0" fmla="*/ 431800 h 1517650"/>
                <a:gd name="connsiteX1" fmla="*/ 882650 w 1479550"/>
                <a:gd name="connsiteY1" fmla="*/ 146050 h 1517650"/>
                <a:gd name="connsiteX2" fmla="*/ 844550 w 1479550"/>
                <a:gd name="connsiteY2" fmla="*/ 495300 h 1517650"/>
                <a:gd name="connsiteX3" fmla="*/ 908050 w 1479550"/>
                <a:gd name="connsiteY3" fmla="*/ 514350 h 1517650"/>
                <a:gd name="connsiteX4" fmla="*/ 1289050 w 1479550"/>
                <a:gd name="connsiteY4" fmla="*/ 254000 h 1517650"/>
                <a:gd name="connsiteX5" fmla="*/ 1060450 w 1479550"/>
                <a:gd name="connsiteY5" fmla="*/ 488950 h 1517650"/>
                <a:gd name="connsiteX6" fmla="*/ 1123950 w 1479550"/>
                <a:gd name="connsiteY6" fmla="*/ 558800 h 1517650"/>
                <a:gd name="connsiteX7" fmla="*/ 1085850 w 1479550"/>
                <a:gd name="connsiteY7" fmla="*/ 596900 h 1517650"/>
                <a:gd name="connsiteX8" fmla="*/ 1123950 w 1479550"/>
                <a:gd name="connsiteY8" fmla="*/ 603250 h 1517650"/>
                <a:gd name="connsiteX9" fmla="*/ 1111250 w 1479550"/>
                <a:gd name="connsiteY9" fmla="*/ 660400 h 1517650"/>
                <a:gd name="connsiteX10" fmla="*/ 1403350 w 1479550"/>
                <a:gd name="connsiteY10" fmla="*/ 622300 h 1517650"/>
                <a:gd name="connsiteX11" fmla="*/ 1136650 w 1479550"/>
                <a:gd name="connsiteY11" fmla="*/ 723900 h 1517650"/>
                <a:gd name="connsiteX12" fmla="*/ 1479550 w 1479550"/>
                <a:gd name="connsiteY12" fmla="*/ 704850 h 1517650"/>
                <a:gd name="connsiteX13" fmla="*/ 1181100 w 1479550"/>
                <a:gd name="connsiteY13" fmla="*/ 768350 h 1517650"/>
                <a:gd name="connsiteX14" fmla="*/ 1212850 w 1479550"/>
                <a:gd name="connsiteY14" fmla="*/ 838200 h 1517650"/>
                <a:gd name="connsiteX15" fmla="*/ 1143000 w 1479550"/>
                <a:gd name="connsiteY15" fmla="*/ 844550 h 1517650"/>
                <a:gd name="connsiteX16" fmla="*/ 1181100 w 1479550"/>
                <a:gd name="connsiteY16" fmla="*/ 933450 h 1517650"/>
                <a:gd name="connsiteX17" fmla="*/ 1397000 w 1479550"/>
                <a:gd name="connsiteY17" fmla="*/ 1009650 h 1517650"/>
                <a:gd name="connsiteX18" fmla="*/ 1130300 w 1479550"/>
                <a:gd name="connsiteY18" fmla="*/ 946150 h 1517650"/>
                <a:gd name="connsiteX19" fmla="*/ 1130300 w 1479550"/>
                <a:gd name="connsiteY19" fmla="*/ 1028700 h 1517650"/>
                <a:gd name="connsiteX20" fmla="*/ 1054100 w 1479550"/>
                <a:gd name="connsiteY20" fmla="*/ 1047750 h 1517650"/>
                <a:gd name="connsiteX21" fmla="*/ 1066800 w 1479550"/>
                <a:gd name="connsiteY21" fmla="*/ 1104900 h 1517650"/>
                <a:gd name="connsiteX22" fmla="*/ 1244600 w 1479550"/>
                <a:gd name="connsiteY22" fmla="*/ 1333500 h 1517650"/>
                <a:gd name="connsiteX23" fmla="*/ 984250 w 1479550"/>
                <a:gd name="connsiteY23" fmla="*/ 1130300 h 1517650"/>
                <a:gd name="connsiteX24" fmla="*/ 1016000 w 1479550"/>
                <a:gd name="connsiteY24" fmla="*/ 1422400 h 1517650"/>
                <a:gd name="connsiteX25" fmla="*/ 869950 w 1479550"/>
                <a:gd name="connsiteY25" fmla="*/ 1187450 h 1517650"/>
                <a:gd name="connsiteX26" fmla="*/ 831850 w 1479550"/>
                <a:gd name="connsiteY26" fmla="*/ 1206500 h 1517650"/>
                <a:gd name="connsiteX27" fmla="*/ 838200 w 1479550"/>
                <a:gd name="connsiteY27" fmla="*/ 1289050 h 1517650"/>
                <a:gd name="connsiteX28" fmla="*/ 768350 w 1479550"/>
                <a:gd name="connsiteY28" fmla="*/ 1250950 h 1517650"/>
                <a:gd name="connsiteX29" fmla="*/ 781050 w 1479550"/>
                <a:gd name="connsiteY29" fmla="*/ 1314450 h 1517650"/>
                <a:gd name="connsiteX30" fmla="*/ 704850 w 1479550"/>
                <a:gd name="connsiteY30" fmla="*/ 1206500 h 1517650"/>
                <a:gd name="connsiteX31" fmla="*/ 679450 w 1479550"/>
                <a:gd name="connsiteY31" fmla="*/ 1276350 h 1517650"/>
                <a:gd name="connsiteX32" fmla="*/ 622300 w 1479550"/>
                <a:gd name="connsiteY32" fmla="*/ 1219200 h 1517650"/>
                <a:gd name="connsiteX33" fmla="*/ 514350 w 1479550"/>
                <a:gd name="connsiteY33" fmla="*/ 1517650 h 1517650"/>
                <a:gd name="connsiteX34" fmla="*/ 552450 w 1479550"/>
                <a:gd name="connsiteY34" fmla="*/ 1193800 h 1517650"/>
                <a:gd name="connsiteX35" fmla="*/ 508000 w 1479550"/>
                <a:gd name="connsiteY35" fmla="*/ 1193800 h 1517650"/>
                <a:gd name="connsiteX36" fmla="*/ 482600 w 1479550"/>
                <a:gd name="connsiteY36" fmla="*/ 1143000 h 1517650"/>
                <a:gd name="connsiteX37" fmla="*/ 457200 w 1479550"/>
                <a:gd name="connsiteY37" fmla="*/ 1200150 h 1517650"/>
                <a:gd name="connsiteX38" fmla="*/ 444500 w 1479550"/>
                <a:gd name="connsiteY38" fmla="*/ 1130300 h 1517650"/>
                <a:gd name="connsiteX39" fmla="*/ 203200 w 1479550"/>
                <a:gd name="connsiteY39" fmla="*/ 1295400 h 1517650"/>
                <a:gd name="connsiteX40" fmla="*/ 368300 w 1479550"/>
                <a:gd name="connsiteY40" fmla="*/ 1117600 h 1517650"/>
                <a:gd name="connsiteX41" fmla="*/ 171450 w 1479550"/>
                <a:gd name="connsiteY41" fmla="*/ 1212850 h 1517650"/>
                <a:gd name="connsiteX42" fmla="*/ 323850 w 1479550"/>
                <a:gd name="connsiteY42" fmla="*/ 1047750 h 1517650"/>
                <a:gd name="connsiteX43" fmla="*/ 323850 w 1479550"/>
                <a:gd name="connsiteY43" fmla="*/ 971550 h 1517650"/>
                <a:gd name="connsiteX44" fmla="*/ 254000 w 1479550"/>
                <a:gd name="connsiteY44" fmla="*/ 920750 h 1517650"/>
                <a:gd name="connsiteX45" fmla="*/ 76200 w 1479550"/>
                <a:gd name="connsiteY45" fmla="*/ 952500 h 1517650"/>
                <a:gd name="connsiteX46" fmla="*/ 355600 w 1479550"/>
                <a:gd name="connsiteY46" fmla="*/ 850900 h 1517650"/>
                <a:gd name="connsiteX47" fmla="*/ 260350 w 1479550"/>
                <a:gd name="connsiteY47" fmla="*/ 768350 h 1517650"/>
                <a:gd name="connsiteX48" fmla="*/ 330200 w 1479550"/>
                <a:gd name="connsiteY48" fmla="*/ 749300 h 1517650"/>
                <a:gd name="connsiteX49" fmla="*/ 0 w 1479550"/>
                <a:gd name="connsiteY49" fmla="*/ 603250 h 1517650"/>
                <a:gd name="connsiteX50" fmla="*/ 342900 w 1479550"/>
                <a:gd name="connsiteY50" fmla="*/ 698500 h 1517650"/>
                <a:gd name="connsiteX51" fmla="*/ 317500 w 1479550"/>
                <a:gd name="connsiteY51" fmla="*/ 609600 h 1517650"/>
                <a:gd name="connsiteX52" fmla="*/ 273050 w 1479550"/>
                <a:gd name="connsiteY52" fmla="*/ 476250 h 1517650"/>
                <a:gd name="connsiteX53" fmla="*/ 355600 w 1479550"/>
                <a:gd name="connsiteY53" fmla="*/ 546100 h 1517650"/>
                <a:gd name="connsiteX54" fmla="*/ 355600 w 1479550"/>
                <a:gd name="connsiteY54" fmla="*/ 495300 h 1517650"/>
                <a:gd name="connsiteX55" fmla="*/ 146050 w 1479550"/>
                <a:gd name="connsiteY55" fmla="*/ 228600 h 1517650"/>
                <a:gd name="connsiteX56" fmla="*/ 406400 w 1479550"/>
                <a:gd name="connsiteY56" fmla="*/ 463550 h 1517650"/>
                <a:gd name="connsiteX57" fmla="*/ 476250 w 1479550"/>
                <a:gd name="connsiteY57" fmla="*/ 444500 h 1517650"/>
                <a:gd name="connsiteX58" fmla="*/ 539750 w 1479550"/>
                <a:gd name="connsiteY58" fmla="*/ 361950 h 1517650"/>
                <a:gd name="connsiteX59" fmla="*/ 533400 w 1479550"/>
                <a:gd name="connsiteY59" fmla="*/ 215900 h 1517650"/>
                <a:gd name="connsiteX60" fmla="*/ 495300 w 1479550"/>
                <a:gd name="connsiteY60" fmla="*/ 0 h 1517650"/>
                <a:gd name="connsiteX61" fmla="*/ 641350 w 1479550"/>
                <a:gd name="connsiteY61" fmla="*/ 412750 h 1517650"/>
                <a:gd name="connsiteX62" fmla="*/ 654050 w 1479550"/>
                <a:gd name="connsiteY62" fmla="*/ 292100 h 1517650"/>
                <a:gd name="connsiteX63" fmla="*/ 787400 w 1479550"/>
                <a:gd name="connsiteY63" fmla="*/ 431800 h 151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79550" h="1517650">
                  <a:moveTo>
                    <a:pt x="787400" y="431800"/>
                  </a:moveTo>
                  <a:lnTo>
                    <a:pt x="882650" y="146050"/>
                  </a:lnTo>
                  <a:lnTo>
                    <a:pt x="844550" y="495300"/>
                  </a:lnTo>
                  <a:lnTo>
                    <a:pt x="908050" y="514350"/>
                  </a:lnTo>
                  <a:lnTo>
                    <a:pt x="1289050" y="254000"/>
                  </a:lnTo>
                  <a:lnTo>
                    <a:pt x="1060450" y="488950"/>
                  </a:lnTo>
                  <a:lnTo>
                    <a:pt x="1123950" y="558800"/>
                  </a:lnTo>
                  <a:lnTo>
                    <a:pt x="1085850" y="596900"/>
                  </a:lnTo>
                  <a:lnTo>
                    <a:pt x="1123950" y="603250"/>
                  </a:lnTo>
                  <a:lnTo>
                    <a:pt x="1111250" y="660400"/>
                  </a:lnTo>
                  <a:lnTo>
                    <a:pt x="1403350" y="622300"/>
                  </a:lnTo>
                  <a:lnTo>
                    <a:pt x="1136650" y="723900"/>
                  </a:lnTo>
                  <a:lnTo>
                    <a:pt x="1479550" y="704850"/>
                  </a:lnTo>
                  <a:lnTo>
                    <a:pt x="1181100" y="768350"/>
                  </a:lnTo>
                  <a:lnTo>
                    <a:pt x="1212850" y="838200"/>
                  </a:lnTo>
                  <a:lnTo>
                    <a:pt x="1143000" y="844550"/>
                  </a:lnTo>
                  <a:lnTo>
                    <a:pt x="1181100" y="933450"/>
                  </a:lnTo>
                  <a:lnTo>
                    <a:pt x="1397000" y="1009650"/>
                  </a:lnTo>
                  <a:lnTo>
                    <a:pt x="1130300" y="946150"/>
                  </a:lnTo>
                  <a:lnTo>
                    <a:pt x="1130300" y="1028700"/>
                  </a:lnTo>
                  <a:lnTo>
                    <a:pt x="1054100" y="1047750"/>
                  </a:lnTo>
                  <a:lnTo>
                    <a:pt x="1066800" y="1104900"/>
                  </a:lnTo>
                  <a:lnTo>
                    <a:pt x="1244600" y="1333500"/>
                  </a:lnTo>
                  <a:lnTo>
                    <a:pt x="984250" y="1130300"/>
                  </a:lnTo>
                  <a:lnTo>
                    <a:pt x="1016000" y="1422400"/>
                  </a:lnTo>
                  <a:lnTo>
                    <a:pt x="869950" y="1187450"/>
                  </a:lnTo>
                  <a:lnTo>
                    <a:pt x="831850" y="1206500"/>
                  </a:lnTo>
                  <a:lnTo>
                    <a:pt x="838200" y="1289050"/>
                  </a:lnTo>
                  <a:lnTo>
                    <a:pt x="768350" y="1250950"/>
                  </a:lnTo>
                  <a:lnTo>
                    <a:pt x="781050" y="1314450"/>
                  </a:lnTo>
                  <a:lnTo>
                    <a:pt x="704850" y="1206500"/>
                  </a:lnTo>
                  <a:lnTo>
                    <a:pt x="679450" y="1276350"/>
                  </a:lnTo>
                  <a:lnTo>
                    <a:pt x="622300" y="1219200"/>
                  </a:lnTo>
                  <a:lnTo>
                    <a:pt x="514350" y="1517650"/>
                  </a:lnTo>
                  <a:lnTo>
                    <a:pt x="552450" y="1193800"/>
                  </a:lnTo>
                  <a:lnTo>
                    <a:pt x="508000" y="1193800"/>
                  </a:lnTo>
                  <a:lnTo>
                    <a:pt x="482600" y="1143000"/>
                  </a:lnTo>
                  <a:lnTo>
                    <a:pt x="457200" y="1200150"/>
                  </a:lnTo>
                  <a:lnTo>
                    <a:pt x="444500" y="1130300"/>
                  </a:lnTo>
                  <a:lnTo>
                    <a:pt x="203200" y="1295400"/>
                  </a:lnTo>
                  <a:lnTo>
                    <a:pt x="368300" y="1117600"/>
                  </a:lnTo>
                  <a:lnTo>
                    <a:pt x="171450" y="1212850"/>
                  </a:lnTo>
                  <a:lnTo>
                    <a:pt x="323850" y="1047750"/>
                  </a:lnTo>
                  <a:lnTo>
                    <a:pt x="323850" y="971550"/>
                  </a:lnTo>
                  <a:lnTo>
                    <a:pt x="254000" y="920750"/>
                  </a:lnTo>
                  <a:lnTo>
                    <a:pt x="76200" y="952500"/>
                  </a:lnTo>
                  <a:lnTo>
                    <a:pt x="355600" y="850900"/>
                  </a:lnTo>
                  <a:lnTo>
                    <a:pt x="260350" y="768350"/>
                  </a:lnTo>
                  <a:lnTo>
                    <a:pt x="330200" y="749300"/>
                  </a:lnTo>
                  <a:lnTo>
                    <a:pt x="0" y="603250"/>
                  </a:lnTo>
                  <a:lnTo>
                    <a:pt x="342900" y="698500"/>
                  </a:lnTo>
                  <a:lnTo>
                    <a:pt x="317500" y="609600"/>
                  </a:lnTo>
                  <a:lnTo>
                    <a:pt x="273050" y="476250"/>
                  </a:lnTo>
                  <a:lnTo>
                    <a:pt x="355600" y="546100"/>
                  </a:lnTo>
                  <a:lnTo>
                    <a:pt x="355600" y="495300"/>
                  </a:lnTo>
                  <a:lnTo>
                    <a:pt x="146050" y="228600"/>
                  </a:lnTo>
                  <a:lnTo>
                    <a:pt x="406400" y="463550"/>
                  </a:lnTo>
                  <a:lnTo>
                    <a:pt x="476250" y="444500"/>
                  </a:lnTo>
                  <a:lnTo>
                    <a:pt x="539750" y="361950"/>
                  </a:lnTo>
                  <a:lnTo>
                    <a:pt x="533400" y="215900"/>
                  </a:lnTo>
                  <a:lnTo>
                    <a:pt x="495300" y="0"/>
                  </a:lnTo>
                  <a:lnTo>
                    <a:pt x="641350" y="412750"/>
                  </a:lnTo>
                  <a:lnTo>
                    <a:pt x="654050" y="292100"/>
                  </a:lnTo>
                  <a:lnTo>
                    <a:pt x="787400" y="4318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 h="2349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="" xmlns:a16="http://schemas.microsoft.com/office/drawing/2014/main" id="{7AF3D32A-0A0C-4CE0-9945-171E00C2588C}"/>
                </a:ext>
              </a:extLst>
            </p:cNvPr>
            <p:cNvSpPr/>
            <p:nvPr/>
          </p:nvSpPr>
          <p:spPr>
            <a:xfrm>
              <a:off x="9303473" y="4775024"/>
              <a:ext cx="426314" cy="421416"/>
            </a:xfrm>
            <a:custGeom>
              <a:avLst/>
              <a:gdLst>
                <a:gd name="connsiteX0" fmla="*/ 256238 w 464277"/>
                <a:gd name="connsiteY0" fmla="*/ 10983 h 458943"/>
                <a:gd name="connsiteX1" fmla="*/ 370538 w 464277"/>
                <a:gd name="connsiteY1" fmla="*/ 49083 h 458943"/>
                <a:gd name="connsiteX2" fmla="*/ 421338 w 464277"/>
                <a:gd name="connsiteY2" fmla="*/ 106233 h 458943"/>
                <a:gd name="connsiteX3" fmla="*/ 459438 w 464277"/>
                <a:gd name="connsiteY3" fmla="*/ 290383 h 458943"/>
                <a:gd name="connsiteX4" fmla="*/ 307038 w 464277"/>
                <a:gd name="connsiteY4" fmla="*/ 455483 h 458943"/>
                <a:gd name="connsiteX5" fmla="*/ 135588 w 464277"/>
                <a:gd name="connsiteY5" fmla="*/ 404683 h 458943"/>
                <a:gd name="connsiteX6" fmla="*/ 97488 w 464277"/>
                <a:gd name="connsiteY6" fmla="*/ 430083 h 458943"/>
                <a:gd name="connsiteX7" fmla="*/ 59388 w 464277"/>
                <a:gd name="connsiteY7" fmla="*/ 334833 h 458943"/>
                <a:gd name="connsiteX8" fmla="*/ 2238 w 464277"/>
                <a:gd name="connsiteY8" fmla="*/ 271333 h 458943"/>
                <a:gd name="connsiteX9" fmla="*/ 21288 w 464277"/>
                <a:gd name="connsiteY9" fmla="*/ 131633 h 458943"/>
                <a:gd name="connsiteX10" fmla="*/ 110188 w 464277"/>
                <a:gd name="connsiteY10" fmla="*/ 10983 h 458943"/>
                <a:gd name="connsiteX11" fmla="*/ 256238 w 464277"/>
                <a:gd name="connsiteY11" fmla="*/ 10983 h 45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4277" h="458943">
                  <a:moveTo>
                    <a:pt x="256238" y="10983"/>
                  </a:moveTo>
                  <a:cubicBezTo>
                    <a:pt x="299630" y="17333"/>
                    <a:pt x="343021" y="33208"/>
                    <a:pt x="370538" y="49083"/>
                  </a:cubicBezTo>
                  <a:cubicBezTo>
                    <a:pt x="398055" y="64958"/>
                    <a:pt x="406521" y="66016"/>
                    <a:pt x="421338" y="106233"/>
                  </a:cubicBezTo>
                  <a:cubicBezTo>
                    <a:pt x="436155" y="146450"/>
                    <a:pt x="478488" y="232175"/>
                    <a:pt x="459438" y="290383"/>
                  </a:cubicBezTo>
                  <a:cubicBezTo>
                    <a:pt x="440388" y="348591"/>
                    <a:pt x="361013" y="436433"/>
                    <a:pt x="307038" y="455483"/>
                  </a:cubicBezTo>
                  <a:cubicBezTo>
                    <a:pt x="253063" y="474533"/>
                    <a:pt x="170513" y="408916"/>
                    <a:pt x="135588" y="404683"/>
                  </a:cubicBezTo>
                  <a:cubicBezTo>
                    <a:pt x="100663" y="400450"/>
                    <a:pt x="110188" y="441725"/>
                    <a:pt x="97488" y="430083"/>
                  </a:cubicBezTo>
                  <a:cubicBezTo>
                    <a:pt x="84788" y="418441"/>
                    <a:pt x="75263" y="361291"/>
                    <a:pt x="59388" y="334833"/>
                  </a:cubicBezTo>
                  <a:cubicBezTo>
                    <a:pt x="43513" y="308375"/>
                    <a:pt x="8588" y="305200"/>
                    <a:pt x="2238" y="271333"/>
                  </a:cubicBezTo>
                  <a:cubicBezTo>
                    <a:pt x="-4112" y="237466"/>
                    <a:pt x="3296" y="175025"/>
                    <a:pt x="21288" y="131633"/>
                  </a:cubicBezTo>
                  <a:cubicBezTo>
                    <a:pt x="39280" y="88241"/>
                    <a:pt x="75263" y="32150"/>
                    <a:pt x="110188" y="10983"/>
                  </a:cubicBezTo>
                  <a:cubicBezTo>
                    <a:pt x="145113" y="-10184"/>
                    <a:pt x="212846" y="4633"/>
                    <a:pt x="256238" y="109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190500" dir="16200000">
                <a:prstClr val="black">
                  <a:alpha val="42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425450" h="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8BF3B87F-B2BC-4451-B6FC-F1F6ABA3E52E}"/>
              </a:ext>
            </a:extLst>
          </p:cNvPr>
          <p:cNvGrpSpPr/>
          <p:nvPr/>
        </p:nvGrpSpPr>
        <p:grpSpPr>
          <a:xfrm>
            <a:off x="9527557" y="1909423"/>
            <a:ext cx="199702" cy="204767"/>
            <a:chOff x="9018087" y="4392976"/>
            <a:chExt cx="1065713" cy="1092742"/>
          </a:xfrm>
        </p:grpSpPr>
        <p:sp>
          <p:nvSpPr>
            <p:cNvPr id="19" name="자유형: 도형 18">
              <a:extLst>
                <a:ext uri="{FF2B5EF4-FFF2-40B4-BE49-F238E27FC236}">
                  <a16:creationId xmlns="" xmlns:a16="http://schemas.microsoft.com/office/drawing/2014/main" id="{326983D1-FD36-485F-80C2-6B414C72FE5B}"/>
                </a:ext>
              </a:extLst>
            </p:cNvPr>
            <p:cNvSpPr/>
            <p:nvPr/>
          </p:nvSpPr>
          <p:spPr>
            <a:xfrm>
              <a:off x="9018087" y="4392976"/>
              <a:ext cx="1065713" cy="1092742"/>
            </a:xfrm>
            <a:custGeom>
              <a:avLst/>
              <a:gdLst>
                <a:gd name="connsiteX0" fmla="*/ 787400 w 1479550"/>
                <a:gd name="connsiteY0" fmla="*/ 431800 h 1517650"/>
                <a:gd name="connsiteX1" fmla="*/ 882650 w 1479550"/>
                <a:gd name="connsiteY1" fmla="*/ 146050 h 1517650"/>
                <a:gd name="connsiteX2" fmla="*/ 844550 w 1479550"/>
                <a:gd name="connsiteY2" fmla="*/ 495300 h 1517650"/>
                <a:gd name="connsiteX3" fmla="*/ 908050 w 1479550"/>
                <a:gd name="connsiteY3" fmla="*/ 514350 h 1517650"/>
                <a:gd name="connsiteX4" fmla="*/ 1289050 w 1479550"/>
                <a:gd name="connsiteY4" fmla="*/ 254000 h 1517650"/>
                <a:gd name="connsiteX5" fmla="*/ 1060450 w 1479550"/>
                <a:gd name="connsiteY5" fmla="*/ 488950 h 1517650"/>
                <a:gd name="connsiteX6" fmla="*/ 1123950 w 1479550"/>
                <a:gd name="connsiteY6" fmla="*/ 558800 h 1517650"/>
                <a:gd name="connsiteX7" fmla="*/ 1085850 w 1479550"/>
                <a:gd name="connsiteY7" fmla="*/ 596900 h 1517650"/>
                <a:gd name="connsiteX8" fmla="*/ 1123950 w 1479550"/>
                <a:gd name="connsiteY8" fmla="*/ 603250 h 1517650"/>
                <a:gd name="connsiteX9" fmla="*/ 1111250 w 1479550"/>
                <a:gd name="connsiteY9" fmla="*/ 660400 h 1517650"/>
                <a:gd name="connsiteX10" fmla="*/ 1403350 w 1479550"/>
                <a:gd name="connsiteY10" fmla="*/ 622300 h 1517650"/>
                <a:gd name="connsiteX11" fmla="*/ 1136650 w 1479550"/>
                <a:gd name="connsiteY11" fmla="*/ 723900 h 1517650"/>
                <a:gd name="connsiteX12" fmla="*/ 1479550 w 1479550"/>
                <a:gd name="connsiteY12" fmla="*/ 704850 h 1517650"/>
                <a:gd name="connsiteX13" fmla="*/ 1181100 w 1479550"/>
                <a:gd name="connsiteY13" fmla="*/ 768350 h 1517650"/>
                <a:gd name="connsiteX14" fmla="*/ 1212850 w 1479550"/>
                <a:gd name="connsiteY14" fmla="*/ 838200 h 1517650"/>
                <a:gd name="connsiteX15" fmla="*/ 1143000 w 1479550"/>
                <a:gd name="connsiteY15" fmla="*/ 844550 h 1517650"/>
                <a:gd name="connsiteX16" fmla="*/ 1181100 w 1479550"/>
                <a:gd name="connsiteY16" fmla="*/ 933450 h 1517650"/>
                <a:gd name="connsiteX17" fmla="*/ 1397000 w 1479550"/>
                <a:gd name="connsiteY17" fmla="*/ 1009650 h 1517650"/>
                <a:gd name="connsiteX18" fmla="*/ 1130300 w 1479550"/>
                <a:gd name="connsiteY18" fmla="*/ 946150 h 1517650"/>
                <a:gd name="connsiteX19" fmla="*/ 1130300 w 1479550"/>
                <a:gd name="connsiteY19" fmla="*/ 1028700 h 1517650"/>
                <a:gd name="connsiteX20" fmla="*/ 1054100 w 1479550"/>
                <a:gd name="connsiteY20" fmla="*/ 1047750 h 1517650"/>
                <a:gd name="connsiteX21" fmla="*/ 1066800 w 1479550"/>
                <a:gd name="connsiteY21" fmla="*/ 1104900 h 1517650"/>
                <a:gd name="connsiteX22" fmla="*/ 1244600 w 1479550"/>
                <a:gd name="connsiteY22" fmla="*/ 1333500 h 1517650"/>
                <a:gd name="connsiteX23" fmla="*/ 984250 w 1479550"/>
                <a:gd name="connsiteY23" fmla="*/ 1130300 h 1517650"/>
                <a:gd name="connsiteX24" fmla="*/ 1016000 w 1479550"/>
                <a:gd name="connsiteY24" fmla="*/ 1422400 h 1517650"/>
                <a:gd name="connsiteX25" fmla="*/ 869950 w 1479550"/>
                <a:gd name="connsiteY25" fmla="*/ 1187450 h 1517650"/>
                <a:gd name="connsiteX26" fmla="*/ 831850 w 1479550"/>
                <a:gd name="connsiteY26" fmla="*/ 1206500 h 1517650"/>
                <a:gd name="connsiteX27" fmla="*/ 838200 w 1479550"/>
                <a:gd name="connsiteY27" fmla="*/ 1289050 h 1517650"/>
                <a:gd name="connsiteX28" fmla="*/ 768350 w 1479550"/>
                <a:gd name="connsiteY28" fmla="*/ 1250950 h 1517650"/>
                <a:gd name="connsiteX29" fmla="*/ 781050 w 1479550"/>
                <a:gd name="connsiteY29" fmla="*/ 1314450 h 1517650"/>
                <a:gd name="connsiteX30" fmla="*/ 704850 w 1479550"/>
                <a:gd name="connsiteY30" fmla="*/ 1206500 h 1517650"/>
                <a:gd name="connsiteX31" fmla="*/ 679450 w 1479550"/>
                <a:gd name="connsiteY31" fmla="*/ 1276350 h 1517650"/>
                <a:gd name="connsiteX32" fmla="*/ 622300 w 1479550"/>
                <a:gd name="connsiteY32" fmla="*/ 1219200 h 1517650"/>
                <a:gd name="connsiteX33" fmla="*/ 514350 w 1479550"/>
                <a:gd name="connsiteY33" fmla="*/ 1517650 h 1517650"/>
                <a:gd name="connsiteX34" fmla="*/ 552450 w 1479550"/>
                <a:gd name="connsiteY34" fmla="*/ 1193800 h 1517650"/>
                <a:gd name="connsiteX35" fmla="*/ 508000 w 1479550"/>
                <a:gd name="connsiteY35" fmla="*/ 1193800 h 1517650"/>
                <a:gd name="connsiteX36" fmla="*/ 482600 w 1479550"/>
                <a:gd name="connsiteY36" fmla="*/ 1143000 h 1517650"/>
                <a:gd name="connsiteX37" fmla="*/ 457200 w 1479550"/>
                <a:gd name="connsiteY37" fmla="*/ 1200150 h 1517650"/>
                <a:gd name="connsiteX38" fmla="*/ 444500 w 1479550"/>
                <a:gd name="connsiteY38" fmla="*/ 1130300 h 1517650"/>
                <a:gd name="connsiteX39" fmla="*/ 203200 w 1479550"/>
                <a:gd name="connsiteY39" fmla="*/ 1295400 h 1517650"/>
                <a:gd name="connsiteX40" fmla="*/ 368300 w 1479550"/>
                <a:gd name="connsiteY40" fmla="*/ 1117600 h 1517650"/>
                <a:gd name="connsiteX41" fmla="*/ 171450 w 1479550"/>
                <a:gd name="connsiteY41" fmla="*/ 1212850 h 1517650"/>
                <a:gd name="connsiteX42" fmla="*/ 323850 w 1479550"/>
                <a:gd name="connsiteY42" fmla="*/ 1047750 h 1517650"/>
                <a:gd name="connsiteX43" fmla="*/ 323850 w 1479550"/>
                <a:gd name="connsiteY43" fmla="*/ 971550 h 1517650"/>
                <a:gd name="connsiteX44" fmla="*/ 254000 w 1479550"/>
                <a:gd name="connsiteY44" fmla="*/ 920750 h 1517650"/>
                <a:gd name="connsiteX45" fmla="*/ 76200 w 1479550"/>
                <a:gd name="connsiteY45" fmla="*/ 952500 h 1517650"/>
                <a:gd name="connsiteX46" fmla="*/ 355600 w 1479550"/>
                <a:gd name="connsiteY46" fmla="*/ 850900 h 1517650"/>
                <a:gd name="connsiteX47" fmla="*/ 260350 w 1479550"/>
                <a:gd name="connsiteY47" fmla="*/ 768350 h 1517650"/>
                <a:gd name="connsiteX48" fmla="*/ 330200 w 1479550"/>
                <a:gd name="connsiteY48" fmla="*/ 749300 h 1517650"/>
                <a:gd name="connsiteX49" fmla="*/ 0 w 1479550"/>
                <a:gd name="connsiteY49" fmla="*/ 603250 h 1517650"/>
                <a:gd name="connsiteX50" fmla="*/ 342900 w 1479550"/>
                <a:gd name="connsiteY50" fmla="*/ 698500 h 1517650"/>
                <a:gd name="connsiteX51" fmla="*/ 317500 w 1479550"/>
                <a:gd name="connsiteY51" fmla="*/ 609600 h 1517650"/>
                <a:gd name="connsiteX52" fmla="*/ 273050 w 1479550"/>
                <a:gd name="connsiteY52" fmla="*/ 476250 h 1517650"/>
                <a:gd name="connsiteX53" fmla="*/ 355600 w 1479550"/>
                <a:gd name="connsiteY53" fmla="*/ 546100 h 1517650"/>
                <a:gd name="connsiteX54" fmla="*/ 355600 w 1479550"/>
                <a:gd name="connsiteY54" fmla="*/ 495300 h 1517650"/>
                <a:gd name="connsiteX55" fmla="*/ 146050 w 1479550"/>
                <a:gd name="connsiteY55" fmla="*/ 228600 h 1517650"/>
                <a:gd name="connsiteX56" fmla="*/ 406400 w 1479550"/>
                <a:gd name="connsiteY56" fmla="*/ 463550 h 1517650"/>
                <a:gd name="connsiteX57" fmla="*/ 476250 w 1479550"/>
                <a:gd name="connsiteY57" fmla="*/ 444500 h 1517650"/>
                <a:gd name="connsiteX58" fmla="*/ 539750 w 1479550"/>
                <a:gd name="connsiteY58" fmla="*/ 361950 h 1517650"/>
                <a:gd name="connsiteX59" fmla="*/ 533400 w 1479550"/>
                <a:gd name="connsiteY59" fmla="*/ 215900 h 1517650"/>
                <a:gd name="connsiteX60" fmla="*/ 495300 w 1479550"/>
                <a:gd name="connsiteY60" fmla="*/ 0 h 1517650"/>
                <a:gd name="connsiteX61" fmla="*/ 641350 w 1479550"/>
                <a:gd name="connsiteY61" fmla="*/ 412750 h 1517650"/>
                <a:gd name="connsiteX62" fmla="*/ 654050 w 1479550"/>
                <a:gd name="connsiteY62" fmla="*/ 292100 h 1517650"/>
                <a:gd name="connsiteX63" fmla="*/ 787400 w 1479550"/>
                <a:gd name="connsiteY63" fmla="*/ 431800 h 151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79550" h="1517650">
                  <a:moveTo>
                    <a:pt x="787400" y="431800"/>
                  </a:moveTo>
                  <a:lnTo>
                    <a:pt x="882650" y="146050"/>
                  </a:lnTo>
                  <a:lnTo>
                    <a:pt x="844550" y="495300"/>
                  </a:lnTo>
                  <a:lnTo>
                    <a:pt x="908050" y="514350"/>
                  </a:lnTo>
                  <a:lnTo>
                    <a:pt x="1289050" y="254000"/>
                  </a:lnTo>
                  <a:lnTo>
                    <a:pt x="1060450" y="488950"/>
                  </a:lnTo>
                  <a:lnTo>
                    <a:pt x="1123950" y="558800"/>
                  </a:lnTo>
                  <a:lnTo>
                    <a:pt x="1085850" y="596900"/>
                  </a:lnTo>
                  <a:lnTo>
                    <a:pt x="1123950" y="603250"/>
                  </a:lnTo>
                  <a:lnTo>
                    <a:pt x="1111250" y="660400"/>
                  </a:lnTo>
                  <a:lnTo>
                    <a:pt x="1403350" y="622300"/>
                  </a:lnTo>
                  <a:lnTo>
                    <a:pt x="1136650" y="723900"/>
                  </a:lnTo>
                  <a:lnTo>
                    <a:pt x="1479550" y="704850"/>
                  </a:lnTo>
                  <a:lnTo>
                    <a:pt x="1181100" y="768350"/>
                  </a:lnTo>
                  <a:lnTo>
                    <a:pt x="1212850" y="838200"/>
                  </a:lnTo>
                  <a:lnTo>
                    <a:pt x="1143000" y="844550"/>
                  </a:lnTo>
                  <a:lnTo>
                    <a:pt x="1181100" y="933450"/>
                  </a:lnTo>
                  <a:lnTo>
                    <a:pt x="1397000" y="1009650"/>
                  </a:lnTo>
                  <a:lnTo>
                    <a:pt x="1130300" y="946150"/>
                  </a:lnTo>
                  <a:lnTo>
                    <a:pt x="1130300" y="1028700"/>
                  </a:lnTo>
                  <a:lnTo>
                    <a:pt x="1054100" y="1047750"/>
                  </a:lnTo>
                  <a:lnTo>
                    <a:pt x="1066800" y="1104900"/>
                  </a:lnTo>
                  <a:lnTo>
                    <a:pt x="1244600" y="1333500"/>
                  </a:lnTo>
                  <a:lnTo>
                    <a:pt x="984250" y="1130300"/>
                  </a:lnTo>
                  <a:lnTo>
                    <a:pt x="1016000" y="1422400"/>
                  </a:lnTo>
                  <a:lnTo>
                    <a:pt x="869950" y="1187450"/>
                  </a:lnTo>
                  <a:lnTo>
                    <a:pt x="831850" y="1206500"/>
                  </a:lnTo>
                  <a:lnTo>
                    <a:pt x="838200" y="1289050"/>
                  </a:lnTo>
                  <a:lnTo>
                    <a:pt x="768350" y="1250950"/>
                  </a:lnTo>
                  <a:lnTo>
                    <a:pt x="781050" y="1314450"/>
                  </a:lnTo>
                  <a:lnTo>
                    <a:pt x="704850" y="1206500"/>
                  </a:lnTo>
                  <a:lnTo>
                    <a:pt x="679450" y="1276350"/>
                  </a:lnTo>
                  <a:lnTo>
                    <a:pt x="622300" y="1219200"/>
                  </a:lnTo>
                  <a:lnTo>
                    <a:pt x="514350" y="1517650"/>
                  </a:lnTo>
                  <a:lnTo>
                    <a:pt x="552450" y="1193800"/>
                  </a:lnTo>
                  <a:lnTo>
                    <a:pt x="508000" y="1193800"/>
                  </a:lnTo>
                  <a:lnTo>
                    <a:pt x="482600" y="1143000"/>
                  </a:lnTo>
                  <a:lnTo>
                    <a:pt x="457200" y="1200150"/>
                  </a:lnTo>
                  <a:lnTo>
                    <a:pt x="444500" y="1130300"/>
                  </a:lnTo>
                  <a:lnTo>
                    <a:pt x="203200" y="1295400"/>
                  </a:lnTo>
                  <a:lnTo>
                    <a:pt x="368300" y="1117600"/>
                  </a:lnTo>
                  <a:lnTo>
                    <a:pt x="171450" y="1212850"/>
                  </a:lnTo>
                  <a:lnTo>
                    <a:pt x="323850" y="1047750"/>
                  </a:lnTo>
                  <a:lnTo>
                    <a:pt x="323850" y="971550"/>
                  </a:lnTo>
                  <a:lnTo>
                    <a:pt x="254000" y="920750"/>
                  </a:lnTo>
                  <a:lnTo>
                    <a:pt x="76200" y="952500"/>
                  </a:lnTo>
                  <a:lnTo>
                    <a:pt x="355600" y="850900"/>
                  </a:lnTo>
                  <a:lnTo>
                    <a:pt x="260350" y="768350"/>
                  </a:lnTo>
                  <a:lnTo>
                    <a:pt x="330200" y="749300"/>
                  </a:lnTo>
                  <a:lnTo>
                    <a:pt x="0" y="603250"/>
                  </a:lnTo>
                  <a:lnTo>
                    <a:pt x="342900" y="698500"/>
                  </a:lnTo>
                  <a:lnTo>
                    <a:pt x="317500" y="609600"/>
                  </a:lnTo>
                  <a:lnTo>
                    <a:pt x="273050" y="476250"/>
                  </a:lnTo>
                  <a:lnTo>
                    <a:pt x="355600" y="546100"/>
                  </a:lnTo>
                  <a:lnTo>
                    <a:pt x="355600" y="495300"/>
                  </a:lnTo>
                  <a:lnTo>
                    <a:pt x="146050" y="228600"/>
                  </a:lnTo>
                  <a:lnTo>
                    <a:pt x="406400" y="463550"/>
                  </a:lnTo>
                  <a:lnTo>
                    <a:pt x="476250" y="444500"/>
                  </a:lnTo>
                  <a:lnTo>
                    <a:pt x="539750" y="361950"/>
                  </a:lnTo>
                  <a:lnTo>
                    <a:pt x="533400" y="215900"/>
                  </a:lnTo>
                  <a:lnTo>
                    <a:pt x="495300" y="0"/>
                  </a:lnTo>
                  <a:lnTo>
                    <a:pt x="641350" y="412750"/>
                  </a:lnTo>
                  <a:lnTo>
                    <a:pt x="654050" y="292100"/>
                  </a:lnTo>
                  <a:lnTo>
                    <a:pt x="787400" y="4318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 h="2349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A814489C-0155-41E6-9119-26234BAE3F3E}"/>
                </a:ext>
              </a:extLst>
            </p:cNvPr>
            <p:cNvSpPr/>
            <p:nvPr/>
          </p:nvSpPr>
          <p:spPr>
            <a:xfrm>
              <a:off x="9303473" y="4775024"/>
              <a:ext cx="426314" cy="421416"/>
            </a:xfrm>
            <a:custGeom>
              <a:avLst/>
              <a:gdLst>
                <a:gd name="connsiteX0" fmla="*/ 256238 w 464277"/>
                <a:gd name="connsiteY0" fmla="*/ 10983 h 458943"/>
                <a:gd name="connsiteX1" fmla="*/ 370538 w 464277"/>
                <a:gd name="connsiteY1" fmla="*/ 49083 h 458943"/>
                <a:gd name="connsiteX2" fmla="*/ 421338 w 464277"/>
                <a:gd name="connsiteY2" fmla="*/ 106233 h 458943"/>
                <a:gd name="connsiteX3" fmla="*/ 459438 w 464277"/>
                <a:gd name="connsiteY3" fmla="*/ 290383 h 458943"/>
                <a:gd name="connsiteX4" fmla="*/ 307038 w 464277"/>
                <a:gd name="connsiteY4" fmla="*/ 455483 h 458943"/>
                <a:gd name="connsiteX5" fmla="*/ 135588 w 464277"/>
                <a:gd name="connsiteY5" fmla="*/ 404683 h 458943"/>
                <a:gd name="connsiteX6" fmla="*/ 97488 w 464277"/>
                <a:gd name="connsiteY6" fmla="*/ 430083 h 458943"/>
                <a:gd name="connsiteX7" fmla="*/ 59388 w 464277"/>
                <a:gd name="connsiteY7" fmla="*/ 334833 h 458943"/>
                <a:gd name="connsiteX8" fmla="*/ 2238 w 464277"/>
                <a:gd name="connsiteY8" fmla="*/ 271333 h 458943"/>
                <a:gd name="connsiteX9" fmla="*/ 21288 w 464277"/>
                <a:gd name="connsiteY9" fmla="*/ 131633 h 458943"/>
                <a:gd name="connsiteX10" fmla="*/ 110188 w 464277"/>
                <a:gd name="connsiteY10" fmla="*/ 10983 h 458943"/>
                <a:gd name="connsiteX11" fmla="*/ 256238 w 464277"/>
                <a:gd name="connsiteY11" fmla="*/ 10983 h 45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4277" h="458943">
                  <a:moveTo>
                    <a:pt x="256238" y="10983"/>
                  </a:moveTo>
                  <a:cubicBezTo>
                    <a:pt x="299630" y="17333"/>
                    <a:pt x="343021" y="33208"/>
                    <a:pt x="370538" y="49083"/>
                  </a:cubicBezTo>
                  <a:cubicBezTo>
                    <a:pt x="398055" y="64958"/>
                    <a:pt x="406521" y="66016"/>
                    <a:pt x="421338" y="106233"/>
                  </a:cubicBezTo>
                  <a:cubicBezTo>
                    <a:pt x="436155" y="146450"/>
                    <a:pt x="478488" y="232175"/>
                    <a:pt x="459438" y="290383"/>
                  </a:cubicBezTo>
                  <a:cubicBezTo>
                    <a:pt x="440388" y="348591"/>
                    <a:pt x="361013" y="436433"/>
                    <a:pt x="307038" y="455483"/>
                  </a:cubicBezTo>
                  <a:cubicBezTo>
                    <a:pt x="253063" y="474533"/>
                    <a:pt x="170513" y="408916"/>
                    <a:pt x="135588" y="404683"/>
                  </a:cubicBezTo>
                  <a:cubicBezTo>
                    <a:pt x="100663" y="400450"/>
                    <a:pt x="110188" y="441725"/>
                    <a:pt x="97488" y="430083"/>
                  </a:cubicBezTo>
                  <a:cubicBezTo>
                    <a:pt x="84788" y="418441"/>
                    <a:pt x="75263" y="361291"/>
                    <a:pt x="59388" y="334833"/>
                  </a:cubicBezTo>
                  <a:cubicBezTo>
                    <a:pt x="43513" y="308375"/>
                    <a:pt x="8588" y="305200"/>
                    <a:pt x="2238" y="271333"/>
                  </a:cubicBezTo>
                  <a:cubicBezTo>
                    <a:pt x="-4112" y="237466"/>
                    <a:pt x="3296" y="175025"/>
                    <a:pt x="21288" y="131633"/>
                  </a:cubicBezTo>
                  <a:cubicBezTo>
                    <a:pt x="39280" y="88241"/>
                    <a:pt x="75263" y="32150"/>
                    <a:pt x="110188" y="10983"/>
                  </a:cubicBezTo>
                  <a:cubicBezTo>
                    <a:pt x="145113" y="-10184"/>
                    <a:pt x="212846" y="4633"/>
                    <a:pt x="256238" y="109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190500" dir="16200000">
                <a:prstClr val="black">
                  <a:alpha val="42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425450" h="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1DD2FDA1-D96C-4D7D-9DB0-EA48920633E6}"/>
              </a:ext>
            </a:extLst>
          </p:cNvPr>
          <p:cNvGrpSpPr/>
          <p:nvPr/>
        </p:nvGrpSpPr>
        <p:grpSpPr>
          <a:xfrm>
            <a:off x="9483113" y="2190755"/>
            <a:ext cx="199702" cy="204767"/>
            <a:chOff x="9018087" y="4392976"/>
            <a:chExt cx="1065713" cy="1092742"/>
          </a:xfrm>
        </p:grpSpPr>
        <p:sp>
          <p:nvSpPr>
            <p:cNvPr id="22" name="자유형: 도형 21">
              <a:extLst>
                <a:ext uri="{FF2B5EF4-FFF2-40B4-BE49-F238E27FC236}">
                  <a16:creationId xmlns="" xmlns:a16="http://schemas.microsoft.com/office/drawing/2014/main" id="{366E8936-C8D2-490C-9EAC-79D416759FF9}"/>
                </a:ext>
              </a:extLst>
            </p:cNvPr>
            <p:cNvSpPr/>
            <p:nvPr/>
          </p:nvSpPr>
          <p:spPr>
            <a:xfrm>
              <a:off x="9018087" y="4392976"/>
              <a:ext cx="1065713" cy="1092742"/>
            </a:xfrm>
            <a:custGeom>
              <a:avLst/>
              <a:gdLst>
                <a:gd name="connsiteX0" fmla="*/ 787400 w 1479550"/>
                <a:gd name="connsiteY0" fmla="*/ 431800 h 1517650"/>
                <a:gd name="connsiteX1" fmla="*/ 882650 w 1479550"/>
                <a:gd name="connsiteY1" fmla="*/ 146050 h 1517650"/>
                <a:gd name="connsiteX2" fmla="*/ 844550 w 1479550"/>
                <a:gd name="connsiteY2" fmla="*/ 495300 h 1517650"/>
                <a:gd name="connsiteX3" fmla="*/ 908050 w 1479550"/>
                <a:gd name="connsiteY3" fmla="*/ 514350 h 1517650"/>
                <a:gd name="connsiteX4" fmla="*/ 1289050 w 1479550"/>
                <a:gd name="connsiteY4" fmla="*/ 254000 h 1517650"/>
                <a:gd name="connsiteX5" fmla="*/ 1060450 w 1479550"/>
                <a:gd name="connsiteY5" fmla="*/ 488950 h 1517650"/>
                <a:gd name="connsiteX6" fmla="*/ 1123950 w 1479550"/>
                <a:gd name="connsiteY6" fmla="*/ 558800 h 1517650"/>
                <a:gd name="connsiteX7" fmla="*/ 1085850 w 1479550"/>
                <a:gd name="connsiteY7" fmla="*/ 596900 h 1517650"/>
                <a:gd name="connsiteX8" fmla="*/ 1123950 w 1479550"/>
                <a:gd name="connsiteY8" fmla="*/ 603250 h 1517650"/>
                <a:gd name="connsiteX9" fmla="*/ 1111250 w 1479550"/>
                <a:gd name="connsiteY9" fmla="*/ 660400 h 1517650"/>
                <a:gd name="connsiteX10" fmla="*/ 1403350 w 1479550"/>
                <a:gd name="connsiteY10" fmla="*/ 622300 h 1517650"/>
                <a:gd name="connsiteX11" fmla="*/ 1136650 w 1479550"/>
                <a:gd name="connsiteY11" fmla="*/ 723900 h 1517650"/>
                <a:gd name="connsiteX12" fmla="*/ 1479550 w 1479550"/>
                <a:gd name="connsiteY12" fmla="*/ 704850 h 1517650"/>
                <a:gd name="connsiteX13" fmla="*/ 1181100 w 1479550"/>
                <a:gd name="connsiteY13" fmla="*/ 768350 h 1517650"/>
                <a:gd name="connsiteX14" fmla="*/ 1212850 w 1479550"/>
                <a:gd name="connsiteY14" fmla="*/ 838200 h 1517650"/>
                <a:gd name="connsiteX15" fmla="*/ 1143000 w 1479550"/>
                <a:gd name="connsiteY15" fmla="*/ 844550 h 1517650"/>
                <a:gd name="connsiteX16" fmla="*/ 1181100 w 1479550"/>
                <a:gd name="connsiteY16" fmla="*/ 933450 h 1517650"/>
                <a:gd name="connsiteX17" fmla="*/ 1397000 w 1479550"/>
                <a:gd name="connsiteY17" fmla="*/ 1009650 h 1517650"/>
                <a:gd name="connsiteX18" fmla="*/ 1130300 w 1479550"/>
                <a:gd name="connsiteY18" fmla="*/ 946150 h 1517650"/>
                <a:gd name="connsiteX19" fmla="*/ 1130300 w 1479550"/>
                <a:gd name="connsiteY19" fmla="*/ 1028700 h 1517650"/>
                <a:gd name="connsiteX20" fmla="*/ 1054100 w 1479550"/>
                <a:gd name="connsiteY20" fmla="*/ 1047750 h 1517650"/>
                <a:gd name="connsiteX21" fmla="*/ 1066800 w 1479550"/>
                <a:gd name="connsiteY21" fmla="*/ 1104900 h 1517650"/>
                <a:gd name="connsiteX22" fmla="*/ 1244600 w 1479550"/>
                <a:gd name="connsiteY22" fmla="*/ 1333500 h 1517650"/>
                <a:gd name="connsiteX23" fmla="*/ 984250 w 1479550"/>
                <a:gd name="connsiteY23" fmla="*/ 1130300 h 1517650"/>
                <a:gd name="connsiteX24" fmla="*/ 1016000 w 1479550"/>
                <a:gd name="connsiteY24" fmla="*/ 1422400 h 1517650"/>
                <a:gd name="connsiteX25" fmla="*/ 869950 w 1479550"/>
                <a:gd name="connsiteY25" fmla="*/ 1187450 h 1517650"/>
                <a:gd name="connsiteX26" fmla="*/ 831850 w 1479550"/>
                <a:gd name="connsiteY26" fmla="*/ 1206500 h 1517650"/>
                <a:gd name="connsiteX27" fmla="*/ 838200 w 1479550"/>
                <a:gd name="connsiteY27" fmla="*/ 1289050 h 1517650"/>
                <a:gd name="connsiteX28" fmla="*/ 768350 w 1479550"/>
                <a:gd name="connsiteY28" fmla="*/ 1250950 h 1517650"/>
                <a:gd name="connsiteX29" fmla="*/ 781050 w 1479550"/>
                <a:gd name="connsiteY29" fmla="*/ 1314450 h 1517650"/>
                <a:gd name="connsiteX30" fmla="*/ 704850 w 1479550"/>
                <a:gd name="connsiteY30" fmla="*/ 1206500 h 1517650"/>
                <a:gd name="connsiteX31" fmla="*/ 679450 w 1479550"/>
                <a:gd name="connsiteY31" fmla="*/ 1276350 h 1517650"/>
                <a:gd name="connsiteX32" fmla="*/ 622300 w 1479550"/>
                <a:gd name="connsiteY32" fmla="*/ 1219200 h 1517650"/>
                <a:gd name="connsiteX33" fmla="*/ 514350 w 1479550"/>
                <a:gd name="connsiteY33" fmla="*/ 1517650 h 1517650"/>
                <a:gd name="connsiteX34" fmla="*/ 552450 w 1479550"/>
                <a:gd name="connsiteY34" fmla="*/ 1193800 h 1517650"/>
                <a:gd name="connsiteX35" fmla="*/ 508000 w 1479550"/>
                <a:gd name="connsiteY35" fmla="*/ 1193800 h 1517650"/>
                <a:gd name="connsiteX36" fmla="*/ 482600 w 1479550"/>
                <a:gd name="connsiteY36" fmla="*/ 1143000 h 1517650"/>
                <a:gd name="connsiteX37" fmla="*/ 457200 w 1479550"/>
                <a:gd name="connsiteY37" fmla="*/ 1200150 h 1517650"/>
                <a:gd name="connsiteX38" fmla="*/ 444500 w 1479550"/>
                <a:gd name="connsiteY38" fmla="*/ 1130300 h 1517650"/>
                <a:gd name="connsiteX39" fmla="*/ 203200 w 1479550"/>
                <a:gd name="connsiteY39" fmla="*/ 1295400 h 1517650"/>
                <a:gd name="connsiteX40" fmla="*/ 368300 w 1479550"/>
                <a:gd name="connsiteY40" fmla="*/ 1117600 h 1517650"/>
                <a:gd name="connsiteX41" fmla="*/ 171450 w 1479550"/>
                <a:gd name="connsiteY41" fmla="*/ 1212850 h 1517650"/>
                <a:gd name="connsiteX42" fmla="*/ 323850 w 1479550"/>
                <a:gd name="connsiteY42" fmla="*/ 1047750 h 1517650"/>
                <a:gd name="connsiteX43" fmla="*/ 323850 w 1479550"/>
                <a:gd name="connsiteY43" fmla="*/ 971550 h 1517650"/>
                <a:gd name="connsiteX44" fmla="*/ 254000 w 1479550"/>
                <a:gd name="connsiteY44" fmla="*/ 920750 h 1517650"/>
                <a:gd name="connsiteX45" fmla="*/ 76200 w 1479550"/>
                <a:gd name="connsiteY45" fmla="*/ 952500 h 1517650"/>
                <a:gd name="connsiteX46" fmla="*/ 355600 w 1479550"/>
                <a:gd name="connsiteY46" fmla="*/ 850900 h 1517650"/>
                <a:gd name="connsiteX47" fmla="*/ 260350 w 1479550"/>
                <a:gd name="connsiteY47" fmla="*/ 768350 h 1517650"/>
                <a:gd name="connsiteX48" fmla="*/ 330200 w 1479550"/>
                <a:gd name="connsiteY48" fmla="*/ 749300 h 1517650"/>
                <a:gd name="connsiteX49" fmla="*/ 0 w 1479550"/>
                <a:gd name="connsiteY49" fmla="*/ 603250 h 1517650"/>
                <a:gd name="connsiteX50" fmla="*/ 342900 w 1479550"/>
                <a:gd name="connsiteY50" fmla="*/ 698500 h 1517650"/>
                <a:gd name="connsiteX51" fmla="*/ 317500 w 1479550"/>
                <a:gd name="connsiteY51" fmla="*/ 609600 h 1517650"/>
                <a:gd name="connsiteX52" fmla="*/ 273050 w 1479550"/>
                <a:gd name="connsiteY52" fmla="*/ 476250 h 1517650"/>
                <a:gd name="connsiteX53" fmla="*/ 355600 w 1479550"/>
                <a:gd name="connsiteY53" fmla="*/ 546100 h 1517650"/>
                <a:gd name="connsiteX54" fmla="*/ 355600 w 1479550"/>
                <a:gd name="connsiteY54" fmla="*/ 495300 h 1517650"/>
                <a:gd name="connsiteX55" fmla="*/ 146050 w 1479550"/>
                <a:gd name="connsiteY55" fmla="*/ 228600 h 1517650"/>
                <a:gd name="connsiteX56" fmla="*/ 406400 w 1479550"/>
                <a:gd name="connsiteY56" fmla="*/ 463550 h 1517650"/>
                <a:gd name="connsiteX57" fmla="*/ 476250 w 1479550"/>
                <a:gd name="connsiteY57" fmla="*/ 444500 h 1517650"/>
                <a:gd name="connsiteX58" fmla="*/ 539750 w 1479550"/>
                <a:gd name="connsiteY58" fmla="*/ 361950 h 1517650"/>
                <a:gd name="connsiteX59" fmla="*/ 533400 w 1479550"/>
                <a:gd name="connsiteY59" fmla="*/ 215900 h 1517650"/>
                <a:gd name="connsiteX60" fmla="*/ 495300 w 1479550"/>
                <a:gd name="connsiteY60" fmla="*/ 0 h 1517650"/>
                <a:gd name="connsiteX61" fmla="*/ 641350 w 1479550"/>
                <a:gd name="connsiteY61" fmla="*/ 412750 h 1517650"/>
                <a:gd name="connsiteX62" fmla="*/ 654050 w 1479550"/>
                <a:gd name="connsiteY62" fmla="*/ 292100 h 1517650"/>
                <a:gd name="connsiteX63" fmla="*/ 787400 w 1479550"/>
                <a:gd name="connsiteY63" fmla="*/ 431800 h 151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79550" h="1517650">
                  <a:moveTo>
                    <a:pt x="787400" y="431800"/>
                  </a:moveTo>
                  <a:lnTo>
                    <a:pt x="882650" y="146050"/>
                  </a:lnTo>
                  <a:lnTo>
                    <a:pt x="844550" y="495300"/>
                  </a:lnTo>
                  <a:lnTo>
                    <a:pt x="908050" y="514350"/>
                  </a:lnTo>
                  <a:lnTo>
                    <a:pt x="1289050" y="254000"/>
                  </a:lnTo>
                  <a:lnTo>
                    <a:pt x="1060450" y="488950"/>
                  </a:lnTo>
                  <a:lnTo>
                    <a:pt x="1123950" y="558800"/>
                  </a:lnTo>
                  <a:lnTo>
                    <a:pt x="1085850" y="596900"/>
                  </a:lnTo>
                  <a:lnTo>
                    <a:pt x="1123950" y="603250"/>
                  </a:lnTo>
                  <a:lnTo>
                    <a:pt x="1111250" y="660400"/>
                  </a:lnTo>
                  <a:lnTo>
                    <a:pt x="1403350" y="622300"/>
                  </a:lnTo>
                  <a:lnTo>
                    <a:pt x="1136650" y="723900"/>
                  </a:lnTo>
                  <a:lnTo>
                    <a:pt x="1479550" y="704850"/>
                  </a:lnTo>
                  <a:lnTo>
                    <a:pt x="1181100" y="768350"/>
                  </a:lnTo>
                  <a:lnTo>
                    <a:pt x="1212850" y="838200"/>
                  </a:lnTo>
                  <a:lnTo>
                    <a:pt x="1143000" y="844550"/>
                  </a:lnTo>
                  <a:lnTo>
                    <a:pt x="1181100" y="933450"/>
                  </a:lnTo>
                  <a:lnTo>
                    <a:pt x="1397000" y="1009650"/>
                  </a:lnTo>
                  <a:lnTo>
                    <a:pt x="1130300" y="946150"/>
                  </a:lnTo>
                  <a:lnTo>
                    <a:pt x="1130300" y="1028700"/>
                  </a:lnTo>
                  <a:lnTo>
                    <a:pt x="1054100" y="1047750"/>
                  </a:lnTo>
                  <a:lnTo>
                    <a:pt x="1066800" y="1104900"/>
                  </a:lnTo>
                  <a:lnTo>
                    <a:pt x="1244600" y="1333500"/>
                  </a:lnTo>
                  <a:lnTo>
                    <a:pt x="984250" y="1130300"/>
                  </a:lnTo>
                  <a:lnTo>
                    <a:pt x="1016000" y="1422400"/>
                  </a:lnTo>
                  <a:lnTo>
                    <a:pt x="869950" y="1187450"/>
                  </a:lnTo>
                  <a:lnTo>
                    <a:pt x="831850" y="1206500"/>
                  </a:lnTo>
                  <a:lnTo>
                    <a:pt x="838200" y="1289050"/>
                  </a:lnTo>
                  <a:lnTo>
                    <a:pt x="768350" y="1250950"/>
                  </a:lnTo>
                  <a:lnTo>
                    <a:pt x="781050" y="1314450"/>
                  </a:lnTo>
                  <a:lnTo>
                    <a:pt x="704850" y="1206500"/>
                  </a:lnTo>
                  <a:lnTo>
                    <a:pt x="679450" y="1276350"/>
                  </a:lnTo>
                  <a:lnTo>
                    <a:pt x="622300" y="1219200"/>
                  </a:lnTo>
                  <a:lnTo>
                    <a:pt x="514350" y="1517650"/>
                  </a:lnTo>
                  <a:lnTo>
                    <a:pt x="552450" y="1193800"/>
                  </a:lnTo>
                  <a:lnTo>
                    <a:pt x="508000" y="1193800"/>
                  </a:lnTo>
                  <a:lnTo>
                    <a:pt x="482600" y="1143000"/>
                  </a:lnTo>
                  <a:lnTo>
                    <a:pt x="457200" y="1200150"/>
                  </a:lnTo>
                  <a:lnTo>
                    <a:pt x="444500" y="1130300"/>
                  </a:lnTo>
                  <a:lnTo>
                    <a:pt x="203200" y="1295400"/>
                  </a:lnTo>
                  <a:lnTo>
                    <a:pt x="368300" y="1117600"/>
                  </a:lnTo>
                  <a:lnTo>
                    <a:pt x="171450" y="1212850"/>
                  </a:lnTo>
                  <a:lnTo>
                    <a:pt x="323850" y="1047750"/>
                  </a:lnTo>
                  <a:lnTo>
                    <a:pt x="323850" y="971550"/>
                  </a:lnTo>
                  <a:lnTo>
                    <a:pt x="254000" y="920750"/>
                  </a:lnTo>
                  <a:lnTo>
                    <a:pt x="76200" y="952500"/>
                  </a:lnTo>
                  <a:lnTo>
                    <a:pt x="355600" y="850900"/>
                  </a:lnTo>
                  <a:lnTo>
                    <a:pt x="260350" y="768350"/>
                  </a:lnTo>
                  <a:lnTo>
                    <a:pt x="330200" y="749300"/>
                  </a:lnTo>
                  <a:lnTo>
                    <a:pt x="0" y="603250"/>
                  </a:lnTo>
                  <a:lnTo>
                    <a:pt x="342900" y="698500"/>
                  </a:lnTo>
                  <a:lnTo>
                    <a:pt x="317500" y="609600"/>
                  </a:lnTo>
                  <a:lnTo>
                    <a:pt x="273050" y="476250"/>
                  </a:lnTo>
                  <a:lnTo>
                    <a:pt x="355600" y="546100"/>
                  </a:lnTo>
                  <a:lnTo>
                    <a:pt x="355600" y="495300"/>
                  </a:lnTo>
                  <a:lnTo>
                    <a:pt x="146050" y="228600"/>
                  </a:lnTo>
                  <a:lnTo>
                    <a:pt x="406400" y="463550"/>
                  </a:lnTo>
                  <a:lnTo>
                    <a:pt x="476250" y="444500"/>
                  </a:lnTo>
                  <a:lnTo>
                    <a:pt x="539750" y="361950"/>
                  </a:lnTo>
                  <a:lnTo>
                    <a:pt x="533400" y="215900"/>
                  </a:lnTo>
                  <a:lnTo>
                    <a:pt x="495300" y="0"/>
                  </a:lnTo>
                  <a:lnTo>
                    <a:pt x="641350" y="412750"/>
                  </a:lnTo>
                  <a:lnTo>
                    <a:pt x="654050" y="292100"/>
                  </a:lnTo>
                  <a:lnTo>
                    <a:pt x="787400" y="4318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 h="2349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="" xmlns:a16="http://schemas.microsoft.com/office/drawing/2014/main" id="{A9F69671-A8A6-4F41-8808-3D1A5F8BC8F2}"/>
                </a:ext>
              </a:extLst>
            </p:cNvPr>
            <p:cNvSpPr/>
            <p:nvPr/>
          </p:nvSpPr>
          <p:spPr>
            <a:xfrm>
              <a:off x="9303473" y="4775024"/>
              <a:ext cx="426314" cy="421416"/>
            </a:xfrm>
            <a:custGeom>
              <a:avLst/>
              <a:gdLst>
                <a:gd name="connsiteX0" fmla="*/ 256238 w 464277"/>
                <a:gd name="connsiteY0" fmla="*/ 10983 h 458943"/>
                <a:gd name="connsiteX1" fmla="*/ 370538 w 464277"/>
                <a:gd name="connsiteY1" fmla="*/ 49083 h 458943"/>
                <a:gd name="connsiteX2" fmla="*/ 421338 w 464277"/>
                <a:gd name="connsiteY2" fmla="*/ 106233 h 458943"/>
                <a:gd name="connsiteX3" fmla="*/ 459438 w 464277"/>
                <a:gd name="connsiteY3" fmla="*/ 290383 h 458943"/>
                <a:gd name="connsiteX4" fmla="*/ 307038 w 464277"/>
                <a:gd name="connsiteY4" fmla="*/ 455483 h 458943"/>
                <a:gd name="connsiteX5" fmla="*/ 135588 w 464277"/>
                <a:gd name="connsiteY5" fmla="*/ 404683 h 458943"/>
                <a:gd name="connsiteX6" fmla="*/ 97488 w 464277"/>
                <a:gd name="connsiteY6" fmla="*/ 430083 h 458943"/>
                <a:gd name="connsiteX7" fmla="*/ 59388 w 464277"/>
                <a:gd name="connsiteY7" fmla="*/ 334833 h 458943"/>
                <a:gd name="connsiteX8" fmla="*/ 2238 w 464277"/>
                <a:gd name="connsiteY8" fmla="*/ 271333 h 458943"/>
                <a:gd name="connsiteX9" fmla="*/ 21288 w 464277"/>
                <a:gd name="connsiteY9" fmla="*/ 131633 h 458943"/>
                <a:gd name="connsiteX10" fmla="*/ 110188 w 464277"/>
                <a:gd name="connsiteY10" fmla="*/ 10983 h 458943"/>
                <a:gd name="connsiteX11" fmla="*/ 256238 w 464277"/>
                <a:gd name="connsiteY11" fmla="*/ 10983 h 45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4277" h="458943">
                  <a:moveTo>
                    <a:pt x="256238" y="10983"/>
                  </a:moveTo>
                  <a:cubicBezTo>
                    <a:pt x="299630" y="17333"/>
                    <a:pt x="343021" y="33208"/>
                    <a:pt x="370538" y="49083"/>
                  </a:cubicBezTo>
                  <a:cubicBezTo>
                    <a:pt x="398055" y="64958"/>
                    <a:pt x="406521" y="66016"/>
                    <a:pt x="421338" y="106233"/>
                  </a:cubicBezTo>
                  <a:cubicBezTo>
                    <a:pt x="436155" y="146450"/>
                    <a:pt x="478488" y="232175"/>
                    <a:pt x="459438" y="290383"/>
                  </a:cubicBezTo>
                  <a:cubicBezTo>
                    <a:pt x="440388" y="348591"/>
                    <a:pt x="361013" y="436433"/>
                    <a:pt x="307038" y="455483"/>
                  </a:cubicBezTo>
                  <a:cubicBezTo>
                    <a:pt x="253063" y="474533"/>
                    <a:pt x="170513" y="408916"/>
                    <a:pt x="135588" y="404683"/>
                  </a:cubicBezTo>
                  <a:cubicBezTo>
                    <a:pt x="100663" y="400450"/>
                    <a:pt x="110188" y="441725"/>
                    <a:pt x="97488" y="430083"/>
                  </a:cubicBezTo>
                  <a:cubicBezTo>
                    <a:pt x="84788" y="418441"/>
                    <a:pt x="75263" y="361291"/>
                    <a:pt x="59388" y="334833"/>
                  </a:cubicBezTo>
                  <a:cubicBezTo>
                    <a:pt x="43513" y="308375"/>
                    <a:pt x="8588" y="305200"/>
                    <a:pt x="2238" y="271333"/>
                  </a:cubicBezTo>
                  <a:cubicBezTo>
                    <a:pt x="-4112" y="237466"/>
                    <a:pt x="3296" y="175025"/>
                    <a:pt x="21288" y="131633"/>
                  </a:cubicBezTo>
                  <a:cubicBezTo>
                    <a:pt x="39280" y="88241"/>
                    <a:pt x="75263" y="32150"/>
                    <a:pt x="110188" y="10983"/>
                  </a:cubicBezTo>
                  <a:cubicBezTo>
                    <a:pt x="145113" y="-10184"/>
                    <a:pt x="212846" y="4633"/>
                    <a:pt x="256238" y="109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190500" dir="16200000">
                <a:prstClr val="black">
                  <a:alpha val="42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425450" h="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558A62F3-3AC3-48C6-99C6-00FCEF87BFE9}"/>
              </a:ext>
            </a:extLst>
          </p:cNvPr>
          <p:cNvSpPr/>
          <p:nvPr/>
        </p:nvSpPr>
        <p:spPr>
          <a:xfrm>
            <a:off x="102692" y="288401"/>
            <a:ext cx="24721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Made by </a:t>
            </a:r>
            <a:r>
              <a:rPr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김은수 </a:t>
            </a:r>
            <a:r>
              <a:rPr lang="en-US" altLang="ko-K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김수현</a:t>
            </a:r>
            <a:endParaRPr lang="en-US" altLang="ko-KR" sz="1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1697700" y="2445227"/>
            <a:ext cx="709693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i="1" dirty="0" smtClean="0"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명탐정 </a:t>
            </a:r>
            <a:r>
              <a:rPr lang="ko-KR" altLang="en-US" sz="4400" b="1" i="1" dirty="0" err="1" smtClean="0"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방탈출</a:t>
            </a:r>
            <a:r>
              <a:rPr lang="ko-KR" altLang="en-US" sz="4400" b="1" i="1" dirty="0" smtClean="0"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4400" b="1" i="1" dirty="0" smtClean="0"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b="1" i="1" dirty="0" smtClean="0"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예약관리 시스템</a:t>
            </a:r>
            <a:endParaRPr lang="en-US" altLang="ko-KR" sz="4400" b="1" i="1" dirty="0"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8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23 L -0.00026 0.00023 C -0.01276 -0.01366 -0.00977 -0.04005 -0.03763 -0.04167 C -0.06497 -0.04352 -0.16172 -0.00671 -0.16562 -0.01204 C -0.18424 -0.04097 -0.23008 -0.09468 -0.23633 -0.12616 C -0.2349 -0.13657 -0.2668 -0.30602 -0.24883 -0.31921 C -0.23138 -0.33171 -0.10443 -0.19421 -0.05859 -0.16736 C -0.01289 -0.14097 -0.00208 -0.16273 0.02617 -0.15949 C 0.04206 -0.15694 0.07565 -0.175 0.09193 -0.17269 C 0.11159 -0.16944 0.17956 -0.21528 0.19896 -0.21273 C 0.20404 -0.20069 0.26784 -0.16782 0.25651 -0.13796 C 0.24596 -0.10764 0.14167 -0.04699 0.13346 -0.03287 C 0.12839 -0.02708 0.12188 -0.02199 0.11732 -0.0169 C 0.1138 -0.0081 0.10729 -0.00162 0.10586 0.0081 C 0.10495 0.03056 0.11237 0.06065 0.12188 0.07569 C 0.12721 0.08264 0.13411 0.08681 0.13854 0.09282 C 0.14258 0.09606 0.1457 0.1037 0.14948 0.10856 C 0.15313 0.11505 0.25703 0.35463 0.26094 0.36157 " pathEditMode="relative" rAng="0" ptsTypes="AAAAAAAAAAAAAAAAAA">
                                      <p:cBhvr>
                                        <p:cTn id="6" dur="4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10</a:t>
            </a:fld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81932" y="1215129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02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개발환경과</a:t>
            </a:r>
            <a:r>
              <a:rPr lang="ko-KR" alt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개발일정 </a:t>
            </a:r>
            <a:r>
              <a:rPr lang="en-US" altLang="ko-K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: </a:t>
            </a:r>
            <a:r>
              <a:rPr lang="ko-KR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김수현</a:t>
            </a:r>
            <a:endParaRPr lang="ko-KR" altLang="en-US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898750"/>
              </p:ext>
            </p:extLst>
          </p:nvPr>
        </p:nvGraphicFramePr>
        <p:xfrm>
          <a:off x="391927" y="1460554"/>
          <a:ext cx="11495273" cy="226427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39398"/>
                <a:gridCol w="2296169"/>
                <a:gridCol w="2261596"/>
                <a:gridCol w="2299055"/>
                <a:gridCol w="2299055"/>
              </a:tblGrid>
              <a:tr h="31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27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28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29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30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31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금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8621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10450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Total Employee Tab Controller 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오류 수정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Total Employee Tab Controller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Sale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Sale Controller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Sale, Join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전체 프로그램 수정 및 삭제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PPT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PPT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자료 수집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PPT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55171"/>
              </p:ext>
            </p:extLst>
          </p:nvPr>
        </p:nvGraphicFramePr>
        <p:xfrm>
          <a:off x="415677" y="3952393"/>
          <a:ext cx="11495273" cy="224255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39398"/>
                <a:gridCol w="2296169"/>
                <a:gridCol w="2261596"/>
                <a:gridCol w="2299055"/>
                <a:gridCol w="2299055"/>
              </a:tblGrid>
              <a:tr h="31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8621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 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8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latinLnBrk="1"/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10450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 수정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반디 캠 촬영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자료 정리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반디 캠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PPT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발표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3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43879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03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DB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객체 관계도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Table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모델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grpSp>
        <p:nvGrpSpPr>
          <p:cNvPr id="222" name="그룹 221"/>
          <p:cNvGrpSpPr/>
          <p:nvPr/>
        </p:nvGrpSpPr>
        <p:grpSpPr>
          <a:xfrm>
            <a:off x="4240967" y="3933226"/>
            <a:ext cx="3562819" cy="1347236"/>
            <a:chOff x="4240967" y="3674446"/>
            <a:chExt cx="3562819" cy="1347236"/>
          </a:xfrm>
        </p:grpSpPr>
        <p:sp>
          <p:nvSpPr>
            <p:cNvPr id="181" name="직사각형 180"/>
            <p:cNvSpPr/>
            <p:nvPr/>
          </p:nvSpPr>
          <p:spPr>
            <a:xfrm>
              <a:off x="5170268" y="3674446"/>
              <a:ext cx="1771929" cy="403782"/>
            </a:xfrm>
            <a:prstGeom prst="rect">
              <a:avLst/>
            </a:prstGeom>
            <a:noFill/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테마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07" name="타원 206"/>
            <p:cNvSpPr/>
            <p:nvPr/>
          </p:nvSpPr>
          <p:spPr>
            <a:xfrm>
              <a:off x="4240967" y="4368009"/>
              <a:ext cx="1162134" cy="24259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 smtClean="0">
                  <a:solidFill>
                    <a:schemeClr val="tx1"/>
                  </a:solidFill>
                </a:rPr>
                <a:t>테</a:t>
              </a:r>
              <a:r>
                <a:rPr lang="ko-KR" altLang="en-US" sz="1000" u="sng" dirty="0">
                  <a:solidFill>
                    <a:schemeClr val="tx1"/>
                  </a:solidFill>
                </a:rPr>
                <a:t>마</a:t>
              </a:r>
              <a:r>
                <a:rPr lang="ko-KR" altLang="en-US" sz="1000" u="sng" dirty="0" smtClean="0">
                  <a:solidFill>
                    <a:schemeClr val="tx1"/>
                  </a:solidFill>
                </a:rPr>
                <a:t>번호</a:t>
              </a:r>
              <a:endParaRPr lang="ko-KR" altLang="en-US" sz="1000" u="sng" dirty="0">
                <a:solidFill>
                  <a:schemeClr val="tx1"/>
                </a:solidFill>
              </a:endParaRPr>
            </a:p>
          </p:txBody>
        </p:sp>
        <p:sp>
          <p:nvSpPr>
            <p:cNvPr id="208" name="타원 207"/>
            <p:cNvSpPr/>
            <p:nvPr/>
          </p:nvSpPr>
          <p:spPr>
            <a:xfrm>
              <a:off x="4822034" y="4779088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테</a:t>
              </a:r>
              <a:r>
                <a:rPr lang="ko-KR" altLang="en-US" sz="1000" dirty="0">
                  <a:solidFill>
                    <a:schemeClr val="tx1"/>
                  </a:solidFill>
                </a:rPr>
                <a:t>마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이름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9" name="타원 208"/>
            <p:cNvSpPr/>
            <p:nvPr/>
          </p:nvSpPr>
          <p:spPr>
            <a:xfrm>
              <a:off x="6261306" y="4776809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이용 요금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210" name="타원 209"/>
            <p:cNvSpPr/>
            <p:nvPr/>
          </p:nvSpPr>
          <p:spPr>
            <a:xfrm>
              <a:off x="6641652" y="4375028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이용시간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2" name="구부러진 연결선 211"/>
            <p:cNvCxnSpPr>
              <a:stCxn id="207" idx="0"/>
              <a:endCxn id="181" idx="2"/>
            </p:cNvCxnSpPr>
            <p:nvPr/>
          </p:nvCxnSpPr>
          <p:spPr>
            <a:xfrm rot="5400000" flipH="1" flipV="1">
              <a:off x="5294243" y="3606020"/>
              <a:ext cx="289781" cy="1234199"/>
            </a:xfrm>
            <a:prstGeom prst="curvedConnector3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구부러진 연결선 213"/>
            <p:cNvCxnSpPr>
              <a:stCxn id="208" idx="0"/>
              <a:endCxn id="181" idx="2"/>
            </p:cNvCxnSpPr>
            <p:nvPr/>
          </p:nvCxnSpPr>
          <p:spPr>
            <a:xfrm rot="5400000" flipH="1" flipV="1">
              <a:off x="5379237" y="4102092"/>
              <a:ext cx="700860" cy="653132"/>
            </a:xfrm>
            <a:prstGeom prst="curvedConnector3">
              <a:avLst>
                <a:gd name="adj1" fmla="val 37691"/>
              </a:avLst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구부러진 연결선 215"/>
            <p:cNvCxnSpPr>
              <a:stCxn id="209" idx="0"/>
              <a:endCxn id="181" idx="2"/>
            </p:cNvCxnSpPr>
            <p:nvPr/>
          </p:nvCxnSpPr>
          <p:spPr>
            <a:xfrm rot="16200000" flipV="1">
              <a:off x="6100013" y="4034449"/>
              <a:ext cx="698581" cy="786140"/>
            </a:xfrm>
            <a:prstGeom prst="curvedConnector3">
              <a:avLst>
                <a:gd name="adj1" fmla="val 26538"/>
              </a:avLst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구부러진 연결선 220"/>
            <p:cNvCxnSpPr>
              <a:stCxn id="210" idx="0"/>
              <a:endCxn id="181" idx="2"/>
            </p:cNvCxnSpPr>
            <p:nvPr/>
          </p:nvCxnSpPr>
          <p:spPr>
            <a:xfrm rot="16200000" flipV="1">
              <a:off x="6491076" y="3643385"/>
              <a:ext cx="296800" cy="1166486"/>
            </a:xfrm>
            <a:prstGeom prst="curvedConnector3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그룹 243"/>
          <p:cNvGrpSpPr/>
          <p:nvPr/>
        </p:nvGrpSpPr>
        <p:grpSpPr>
          <a:xfrm>
            <a:off x="4137455" y="1526836"/>
            <a:ext cx="3666331" cy="1906664"/>
            <a:chOff x="4137455" y="1526836"/>
            <a:chExt cx="3666331" cy="1906664"/>
          </a:xfrm>
        </p:grpSpPr>
        <p:sp>
          <p:nvSpPr>
            <p:cNvPr id="58" name="직사각형 57"/>
            <p:cNvSpPr/>
            <p:nvPr/>
          </p:nvSpPr>
          <p:spPr>
            <a:xfrm>
              <a:off x="5170267" y="3029718"/>
              <a:ext cx="1771929" cy="403782"/>
            </a:xfrm>
            <a:prstGeom prst="rect">
              <a:avLst/>
            </a:prstGeom>
            <a:noFill/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고객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23" name="타원 222"/>
            <p:cNvSpPr/>
            <p:nvPr/>
          </p:nvSpPr>
          <p:spPr>
            <a:xfrm>
              <a:off x="4137455" y="2356399"/>
              <a:ext cx="1162134" cy="24259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 smtClean="0">
                  <a:solidFill>
                    <a:schemeClr val="tx1"/>
                  </a:solidFill>
                </a:rPr>
                <a:t>고</a:t>
              </a:r>
              <a:r>
                <a:rPr lang="ko-KR" altLang="en-US" sz="1000" u="sng" dirty="0">
                  <a:solidFill>
                    <a:schemeClr val="tx1"/>
                  </a:solidFill>
                </a:rPr>
                <a:t>객</a:t>
              </a:r>
              <a:r>
                <a:rPr lang="ko-KR" altLang="en-US" sz="1000" u="sng" dirty="0" smtClean="0">
                  <a:solidFill>
                    <a:schemeClr val="tx1"/>
                  </a:solidFill>
                </a:rPr>
                <a:t>번호</a:t>
              </a:r>
              <a:endParaRPr lang="ko-KR" altLang="en-US" sz="1000" u="sng" dirty="0">
                <a:solidFill>
                  <a:schemeClr val="tx1"/>
                </a:solidFill>
              </a:endParaRPr>
            </a:p>
          </p:txBody>
        </p:sp>
        <p:sp>
          <p:nvSpPr>
            <p:cNvPr id="224" name="타원 223"/>
            <p:cNvSpPr/>
            <p:nvPr/>
          </p:nvSpPr>
          <p:spPr>
            <a:xfrm>
              <a:off x="4754554" y="1892547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이</a:t>
              </a:r>
              <a:r>
                <a:rPr lang="ko-KR" altLang="en-US" sz="1000" dirty="0">
                  <a:solidFill>
                    <a:schemeClr val="tx1"/>
                  </a:solidFill>
                </a:rPr>
                <a:t>름</a:t>
              </a:r>
            </a:p>
          </p:txBody>
        </p:sp>
        <p:sp>
          <p:nvSpPr>
            <p:cNvPr id="225" name="타원 224"/>
            <p:cNvSpPr/>
            <p:nvPr/>
          </p:nvSpPr>
          <p:spPr>
            <a:xfrm>
              <a:off x="5676550" y="1526836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핸드폰번호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6361130" y="1892547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나</a:t>
              </a:r>
              <a:r>
                <a:rPr lang="ko-KR" altLang="en-US" sz="1000" dirty="0">
                  <a:solidFill>
                    <a:schemeClr val="tx1"/>
                  </a:solidFill>
                </a:rPr>
                <a:t>이</a:t>
              </a:r>
            </a:p>
          </p:txBody>
        </p:sp>
        <p:sp>
          <p:nvSpPr>
            <p:cNvPr id="227" name="타원 226"/>
            <p:cNvSpPr/>
            <p:nvPr/>
          </p:nvSpPr>
          <p:spPr>
            <a:xfrm>
              <a:off x="6641652" y="2317596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팀원 수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1" name="구부러진 연결선 230"/>
            <p:cNvCxnSpPr>
              <a:stCxn id="224" idx="4"/>
              <a:endCxn id="58" idx="0"/>
            </p:cNvCxnSpPr>
            <p:nvPr/>
          </p:nvCxnSpPr>
          <p:spPr>
            <a:xfrm rot="16200000" flipH="1">
              <a:off x="5248638" y="2222123"/>
              <a:ext cx="894577" cy="720611"/>
            </a:xfrm>
            <a:prstGeom prst="curvedConnector3">
              <a:avLst>
                <a:gd name="adj1" fmla="val 44214"/>
              </a:avLst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구부러진 연결선 232"/>
            <p:cNvCxnSpPr>
              <a:stCxn id="223" idx="4"/>
              <a:endCxn id="58" idx="0"/>
            </p:cNvCxnSpPr>
            <p:nvPr/>
          </p:nvCxnSpPr>
          <p:spPr>
            <a:xfrm rot="16200000" flipH="1">
              <a:off x="5172015" y="2145500"/>
              <a:ext cx="430725" cy="1337710"/>
            </a:xfrm>
            <a:prstGeom prst="curvedConnector3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구부러진 연결선 234"/>
            <p:cNvCxnSpPr>
              <a:stCxn id="227" idx="4"/>
              <a:endCxn id="58" idx="0"/>
            </p:cNvCxnSpPr>
            <p:nvPr/>
          </p:nvCxnSpPr>
          <p:spPr>
            <a:xfrm rot="5400000">
              <a:off x="6404712" y="2211711"/>
              <a:ext cx="469528" cy="1166487"/>
            </a:xfrm>
            <a:prstGeom prst="curvedConnector3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구부러진 연결선 236"/>
            <p:cNvCxnSpPr>
              <a:stCxn id="226" idx="4"/>
              <a:endCxn id="58" idx="0"/>
            </p:cNvCxnSpPr>
            <p:nvPr/>
          </p:nvCxnSpPr>
          <p:spPr>
            <a:xfrm rot="5400000">
              <a:off x="6051927" y="2139447"/>
              <a:ext cx="894577" cy="885965"/>
            </a:xfrm>
            <a:prstGeom prst="curvedConnector3">
              <a:avLst>
                <a:gd name="adj1" fmla="val 17214"/>
              </a:avLst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구부러진 연결선 240"/>
            <p:cNvCxnSpPr/>
            <p:nvPr/>
          </p:nvCxnSpPr>
          <p:spPr>
            <a:xfrm rot="5400000">
              <a:off x="5526781" y="2298883"/>
              <a:ext cx="1260288" cy="201385"/>
            </a:xfrm>
            <a:prstGeom prst="curvedConnector3">
              <a:avLst>
                <a:gd name="adj1" fmla="val 36310"/>
              </a:avLst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0" name="그룹 279"/>
          <p:cNvGrpSpPr/>
          <p:nvPr/>
        </p:nvGrpSpPr>
        <p:grpSpPr>
          <a:xfrm>
            <a:off x="7788788" y="1526836"/>
            <a:ext cx="3122753" cy="4392746"/>
            <a:chOff x="7788788" y="1526836"/>
            <a:chExt cx="3122753" cy="4392746"/>
          </a:xfrm>
        </p:grpSpPr>
        <p:sp>
          <p:nvSpPr>
            <p:cNvPr id="33" name="직사각형 32"/>
            <p:cNvSpPr/>
            <p:nvPr/>
          </p:nvSpPr>
          <p:spPr>
            <a:xfrm>
              <a:off x="7788788" y="3490997"/>
              <a:ext cx="1771929" cy="403782"/>
            </a:xfrm>
            <a:prstGeom prst="rect">
              <a:avLst/>
            </a:prstGeom>
            <a:noFill/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예약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9749407" y="1526836"/>
              <a:ext cx="1162134" cy="24259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 smtClean="0">
                  <a:solidFill>
                    <a:schemeClr val="tx1"/>
                  </a:solidFill>
                </a:rPr>
                <a:t>예</a:t>
              </a:r>
              <a:r>
                <a:rPr lang="ko-KR" altLang="en-US" sz="1000" u="sng" dirty="0">
                  <a:solidFill>
                    <a:schemeClr val="tx1"/>
                  </a:solidFill>
                </a:rPr>
                <a:t>약</a:t>
              </a:r>
              <a:r>
                <a:rPr lang="ko-KR" altLang="en-US" sz="1000" u="sng" dirty="0" smtClean="0">
                  <a:solidFill>
                    <a:schemeClr val="tx1"/>
                  </a:solidFill>
                </a:rPr>
                <a:t>번호</a:t>
              </a:r>
              <a:endParaRPr lang="ko-KR" altLang="en-US" sz="1000" u="sng" dirty="0">
                <a:solidFill>
                  <a:schemeClr val="tx1"/>
                </a:solidFill>
              </a:endParaRPr>
            </a:p>
          </p:txBody>
        </p:sp>
        <p:sp>
          <p:nvSpPr>
            <p:cNvPr id="182" name="타원 181"/>
            <p:cNvSpPr/>
            <p:nvPr/>
          </p:nvSpPr>
          <p:spPr>
            <a:xfrm>
              <a:off x="9749407" y="1892547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예약날짜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타원 182"/>
            <p:cNvSpPr/>
            <p:nvPr/>
          </p:nvSpPr>
          <p:spPr>
            <a:xfrm>
              <a:off x="9749407" y="3312203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인원수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4" name="타원 183"/>
            <p:cNvSpPr/>
            <p:nvPr/>
          </p:nvSpPr>
          <p:spPr>
            <a:xfrm>
              <a:off x="9749407" y="2235102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예약시간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5" name="타원 184"/>
            <p:cNvSpPr/>
            <p:nvPr/>
          </p:nvSpPr>
          <p:spPr>
            <a:xfrm>
              <a:off x="9749407" y="2582429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테마이름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6" name="타원 185"/>
            <p:cNvSpPr/>
            <p:nvPr/>
          </p:nvSpPr>
          <p:spPr>
            <a:xfrm>
              <a:off x="9749407" y="2928788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고객이름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5" name="타원 244"/>
            <p:cNvSpPr/>
            <p:nvPr/>
          </p:nvSpPr>
          <p:spPr>
            <a:xfrm>
              <a:off x="9749407" y="3652967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핸드</a:t>
              </a:r>
              <a:r>
                <a:rPr lang="ko-KR" altLang="en-US" sz="1000" dirty="0">
                  <a:solidFill>
                    <a:schemeClr val="tx1"/>
                  </a:solidFill>
                </a:rPr>
                <a:t>폰</a:t>
              </a:r>
            </a:p>
          </p:txBody>
        </p:sp>
        <p:sp>
          <p:nvSpPr>
            <p:cNvPr id="246" name="타원 245"/>
            <p:cNvSpPr/>
            <p:nvPr/>
          </p:nvSpPr>
          <p:spPr>
            <a:xfrm>
              <a:off x="9749407" y="4013820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나이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7" name="타원 246"/>
            <p:cNvSpPr/>
            <p:nvPr/>
          </p:nvSpPr>
          <p:spPr>
            <a:xfrm>
              <a:off x="9749407" y="4331424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금</a:t>
              </a:r>
              <a:r>
                <a:rPr lang="ko-KR" altLang="en-US" sz="1000" dirty="0">
                  <a:solidFill>
                    <a:schemeClr val="tx1"/>
                  </a:solidFill>
                </a:rPr>
                <a:t>액</a:t>
              </a:r>
            </a:p>
          </p:txBody>
        </p:sp>
        <p:sp>
          <p:nvSpPr>
            <p:cNvPr id="248" name="타원 247"/>
            <p:cNvSpPr/>
            <p:nvPr/>
          </p:nvSpPr>
          <p:spPr>
            <a:xfrm>
              <a:off x="9749407" y="4692950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결제방</a:t>
              </a:r>
              <a:r>
                <a:rPr lang="ko-KR" altLang="en-US" sz="1000" dirty="0">
                  <a:solidFill>
                    <a:schemeClr val="tx1"/>
                  </a:solidFill>
                </a:rPr>
                <a:t>법</a:t>
              </a:r>
            </a:p>
          </p:txBody>
        </p:sp>
        <p:sp>
          <p:nvSpPr>
            <p:cNvPr id="249" name="타원 248"/>
            <p:cNvSpPr/>
            <p:nvPr/>
          </p:nvSpPr>
          <p:spPr>
            <a:xfrm>
              <a:off x="9749407" y="5017366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결제여부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0" name="타원 249"/>
            <p:cNvSpPr/>
            <p:nvPr/>
          </p:nvSpPr>
          <p:spPr>
            <a:xfrm>
              <a:off x="9749407" y="5335589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탈출여부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1" name="타원 250"/>
            <p:cNvSpPr/>
            <p:nvPr/>
          </p:nvSpPr>
          <p:spPr>
            <a:xfrm>
              <a:off x="9749407" y="5676988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탈출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53" name="구부러진 연결선 252"/>
            <p:cNvCxnSpPr>
              <a:stCxn id="180" idx="2"/>
              <a:endCxn id="33" idx="0"/>
            </p:cNvCxnSpPr>
            <p:nvPr/>
          </p:nvCxnSpPr>
          <p:spPr>
            <a:xfrm rot="10800000" flipV="1">
              <a:off x="8674753" y="1648133"/>
              <a:ext cx="1074654" cy="1842864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구부러진 연결선 254"/>
            <p:cNvCxnSpPr>
              <a:stCxn id="182" idx="2"/>
              <a:endCxn id="33" idx="0"/>
            </p:cNvCxnSpPr>
            <p:nvPr/>
          </p:nvCxnSpPr>
          <p:spPr>
            <a:xfrm rot="10800000" flipV="1">
              <a:off x="8674753" y="2013843"/>
              <a:ext cx="1074654" cy="1477153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구부러진 연결선 256"/>
            <p:cNvCxnSpPr>
              <a:stCxn id="184" idx="2"/>
              <a:endCxn id="33" idx="0"/>
            </p:cNvCxnSpPr>
            <p:nvPr/>
          </p:nvCxnSpPr>
          <p:spPr>
            <a:xfrm rot="10800000" flipV="1">
              <a:off x="8674753" y="2356399"/>
              <a:ext cx="1074654" cy="1134598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구부러진 연결선 258"/>
            <p:cNvCxnSpPr>
              <a:stCxn id="185" idx="2"/>
              <a:endCxn id="33" idx="0"/>
            </p:cNvCxnSpPr>
            <p:nvPr/>
          </p:nvCxnSpPr>
          <p:spPr>
            <a:xfrm rot="10800000" flipV="1">
              <a:off x="8674753" y="2703725"/>
              <a:ext cx="1074654" cy="787271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구부러진 연결선 260"/>
            <p:cNvCxnSpPr>
              <a:stCxn id="186" idx="2"/>
              <a:endCxn id="33" idx="0"/>
            </p:cNvCxnSpPr>
            <p:nvPr/>
          </p:nvCxnSpPr>
          <p:spPr>
            <a:xfrm rot="10800000" flipV="1">
              <a:off x="8674753" y="3050085"/>
              <a:ext cx="1074654" cy="440912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구부러진 연결선 262"/>
            <p:cNvCxnSpPr>
              <a:stCxn id="183" idx="2"/>
              <a:endCxn id="33" idx="0"/>
            </p:cNvCxnSpPr>
            <p:nvPr/>
          </p:nvCxnSpPr>
          <p:spPr>
            <a:xfrm rot="10800000" flipV="1">
              <a:off x="8674753" y="3433499"/>
              <a:ext cx="1074654" cy="57497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구부러진 연결선 264"/>
            <p:cNvCxnSpPr>
              <a:stCxn id="245" idx="2"/>
              <a:endCxn id="33" idx="2"/>
            </p:cNvCxnSpPr>
            <p:nvPr/>
          </p:nvCxnSpPr>
          <p:spPr>
            <a:xfrm rot="10800000" flipV="1">
              <a:off x="8674753" y="3774263"/>
              <a:ext cx="1074654" cy="120515"/>
            </a:xfrm>
            <a:prstGeom prst="curvedConnector4">
              <a:avLst>
                <a:gd name="adj1" fmla="val 12793"/>
                <a:gd name="adj2" fmla="val 240229"/>
              </a:avLst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구부러진 연결선 267"/>
            <p:cNvCxnSpPr>
              <a:stCxn id="246" idx="2"/>
              <a:endCxn id="33" idx="2"/>
            </p:cNvCxnSpPr>
            <p:nvPr/>
          </p:nvCxnSpPr>
          <p:spPr>
            <a:xfrm rot="10800000">
              <a:off x="8674753" y="3894779"/>
              <a:ext cx="1074654" cy="240338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구부러진 연결선 270"/>
            <p:cNvCxnSpPr>
              <a:stCxn id="247" idx="2"/>
              <a:endCxn id="33" idx="2"/>
            </p:cNvCxnSpPr>
            <p:nvPr/>
          </p:nvCxnSpPr>
          <p:spPr>
            <a:xfrm rot="10800000">
              <a:off x="8674753" y="3894779"/>
              <a:ext cx="1074654" cy="557942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구부러진 연결선 272"/>
            <p:cNvCxnSpPr>
              <a:stCxn id="248" idx="2"/>
              <a:endCxn id="33" idx="2"/>
            </p:cNvCxnSpPr>
            <p:nvPr/>
          </p:nvCxnSpPr>
          <p:spPr>
            <a:xfrm rot="10800000">
              <a:off x="8674753" y="3894779"/>
              <a:ext cx="1074654" cy="919468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구부러진 연결선 274"/>
            <p:cNvCxnSpPr>
              <a:stCxn id="249" idx="2"/>
              <a:endCxn id="33" idx="2"/>
            </p:cNvCxnSpPr>
            <p:nvPr/>
          </p:nvCxnSpPr>
          <p:spPr>
            <a:xfrm rot="10800000">
              <a:off x="8674753" y="3894779"/>
              <a:ext cx="1074654" cy="1243884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구부러진 연결선 276"/>
            <p:cNvCxnSpPr>
              <a:stCxn id="250" idx="2"/>
              <a:endCxn id="33" idx="2"/>
            </p:cNvCxnSpPr>
            <p:nvPr/>
          </p:nvCxnSpPr>
          <p:spPr>
            <a:xfrm rot="10800000">
              <a:off x="8674753" y="3894780"/>
              <a:ext cx="1074654" cy="1562107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구부러진 연결선 278"/>
            <p:cNvCxnSpPr>
              <a:stCxn id="251" idx="2"/>
              <a:endCxn id="33" idx="2"/>
            </p:cNvCxnSpPr>
            <p:nvPr/>
          </p:nvCxnSpPr>
          <p:spPr>
            <a:xfrm rot="10800000">
              <a:off x="8674753" y="3894779"/>
              <a:ext cx="1074654" cy="1903506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그룹 287"/>
          <p:cNvGrpSpPr/>
          <p:nvPr/>
        </p:nvGrpSpPr>
        <p:grpSpPr>
          <a:xfrm>
            <a:off x="893897" y="1794478"/>
            <a:ext cx="3386412" cy="4171767"/>
            <a:chOff x="893897" y="1794478"/>
            <a:chExt cx="3386412" cy="4171767"/>
          </a:xfrm>
        </p:grpSpPr>
        <p:sp>
          <p:nvSpPr>
            <p:cNvPr id="57" name="직사각형 56"/>
            <p:cNvSpPr/>
            <p:nvPr/>
          </p:nvSpPr>
          <p:spPr>
            <a:xfrm>
              <a:off x="2508380" y="3553149"/>
              <a:ext cx="1771929" cy="403782"/>
            </a:xfrm>
            <a:prstGeom prst="rect">
              <a:avLst/>
            </a:prstGeom>
            <a:noFill/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직원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/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파트타이머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925431" y="1794478"/>
              <a:ext cx="1162134" cy="24259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 smtClean="0">
                  <a:solidFill>
                    <a:schemeClr val="tx1"/>
                  </a:solidFill>
                </a:rPr>
                <a:t>사원번호</a:t>
              </a:r>
              <a:endParaRPr lang="ko-KR" altLang="en-US" sz="1000" u="sng" dirty="0">
                <a:solidFill>
                  <a:schemeClr val="tx1"/>
                </a:solidFill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893897" y="2560190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사원이름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925431" y="3663647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직 급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925431" y="3000788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핸드폰 번호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895447" y="3340459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계좌번호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895447" y="2203523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입사일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925431" y="4009163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주소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925431" y="4364507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은</a:t>
              </a:r>
              <a:r>
                <a:rPr lang="ko-KR" altLang="en-US" sz="1000" dirty="0">
                  <a:solidFill>
                    <a:schemeClr val="tx1"/>
                  </a:solidFill>
                </a:rPr>
                <a:t>행</a:t>
              </a:r>
            </a:p>
          </p:txBody>
        </p:sp>
        <p:sp>
          <p:nvSpPr>
            <p:cNvPr id="120" name="타원 119"/>
            <p:cNvSpPr/>
            <p:nvPr/>
          </p:nvSpPr>
          <p:spPr>
            <a:xfrm>
              <a:off x="925431" y="4717096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재직여부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925431" y="5042305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퇴사일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3" name="타원 122"/>
            <p:cNvSpPr/>
            <p:nvPr/>
          </p:nvSpPr>
          <p:spPr>
            <a:xfrm>
              <a:off x="913774" y="5383705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</a:rPr>
                <a:t>디</a:t>
              </a:r>
            </a:p>
          </p:txBody>
        </p:sp>
        <p:sp>
          <p:nvSpPr>
            <p:cNvPr id="124" name="타원 123"/>
            <p:cNvSpPr/>
            <p:nvPr/>
          </p:nvSpPr>
          <p:spPr>
            <a:xfrm>
              <a:off x="913774" y="5723651"/>
              <a:ext cx="1162134" cy="24259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비밀번</a:t>
              </a:r>
              <a:r>
                <a:rPr lang="ko-KR" altLang="en-US" sz="1000" dirty="0">
                  <a:solidFill>
                    <a:schemeClr val="tx1"/>
                  </a:solidFill>
                </a:rPr>
                <a:t>호</a:t>
              </a:r>
            </a:p>
          </p:txBody>
        </p:sp>
        <p:cxnSp>
          <p:nvCxnSpPr>
            <p:cNvPr id="126" name="구부러진 연결선 125"/>
            <p:cNvCxnSpPr>
              <a:stCxn id="59" idx="6"/>
              <a:endCxn id="57" idx="0"/>
            </p:cNvCxnSpPr>
            <p:nvPr/>
          </p:nvCxnSpPr>
          <p:spPr>
            <a:xfrm>
              <a:off x="2087565" y="1915775"/>
              <a:ext cx="1306780" cy="1637374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구부러진 연결선 127"/>
            <p:cNvCxnSpPr>
              <a:stCxn id="67" idx="6"/>
              <a:endCxn id="57" idx="0"/>
            </p:cNvCxnSpPr>
            <p:nvPr/>
          </p:nvCxnSpPr>
          <p:spPr>
            <a:xfrm>
              <a:off x="2057581" y="2324820"/>
              <a:ext cx="1336764" cy="1228329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구부러진 연결선 129"/>
            <p:cNvCxnSpPr>
              <a:stCxn id="61" idx="6"/>
              <a:endCxn id="57" idx="0"/>
            </p:cNvCxnSpPr>
            <p:nvPr/>
          </p:nvCxnSpPr>
          <p:spPr>
            <a:xfrm>
              <a:off x="2056031" y="2681487"/>
              <a:ext cx="1338314" cy="871662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구부러진 연결선 133"/>
            <p:cNvCxnSpPr>
              <a:stCxn id="70" idx="6"/>
              <a:endCxn id="57" idx="2"/>
            </p:cNvCxnSpPr>
            <p:nvPr/>
          </p:nvCxnSpPr>
          <p:spPr>
            <a:xfrm flipV="1">
              <a:off x="2087565" y="3956931"/>
              <a:ext cx="1306780" cy="173529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구부러진 연결선 137"/>
            <p:cNvCxnSpPr>
              <a:stCxn id="63" idx="6"/>
              <a:endCxn id="57" idx="0"/>
            </p:cNvCxnSpPr>
            <p:nvPr/>
          </p:nvCxnSpPr>
          <p:spPr>
            <a:xfrm>
              <a:off x="2087565" y="3122085"/>
              <a:ext cx="1306780" cy="431064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구부러진 연결선 143"/>
            <p:cNvCxnSpPr>
              <a:stCxn id="119" idx="6"/>
              <a:endCxn id="57" idx="2"/>
            </p:cNvCxnSpPr>
            <p:nvPr/>
          </p:nvCxnSpPr>
          <p:spPr>
            <a:xfrm flipV="1">
              <a:off x="2087565" y="3956931"/>
              <a:ext cx="1306780" cy="528873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구부러진 연결선 145"/>
            <p:cNvCxnSpPr>
              <a:stCxn id="120" idx="6"/>
              <a:endCxn id="57" idx="2"/>
            </p:cNvCxnSpPr>
            <p:nvPr/>
          </p:nvCxnSpPr>
          <p:spPr>
            <a:xfrm flipV="1">
              <a:off x="2087565" y="3956931"/>
              <a:ext cx="1306780" cy="881462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구부러진 연결선 159"/>
            <p:cNvCxnSpPr>
              <a:stCxn id="121" idx="6"/>
              <a:endCxn id="57" idx="2"/>
            </p:cNvCxnSpPr>
            <p:nvPr/>
          </p:nvCxnSpPr>
          <p:spPr>
            <a:xfrm flipV="1">
              <a:off x="2087565" y="3956931"/>
              <a:ext cx="1306780" cy="1206671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구부러진 연결선 165"/>
            <p:cNvCxnSpPr>
              <a:stCxn id="123" idx="6"/>
              <a:endCxn id="57" idx="2"/>
            </p:cNvCxnSpPr>
            <p:nvPr/>
          </p:nvCxnSpPr>
          <p:spPr>
            <a:xfrm flipV="1">
              <a:off x="2075908" y="3956931"/>
              <a:ext cx="1318437" cy="1548071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구부러진 연결선 167"/>
            <p:cNvCxnSpPr>
              <a:stCxn id="124" idx="6"/>
            </p:cNvCxnSpPr>
            <p:nvPr/>
          </p:nvCxnSpPr>
          <p:spPr>
            <a:xfrm flipV="1">
              <a:off x="2075908" y="4014948"/>
              <a:ext cx="1329687" cy="1830000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구부러진 연결선 284"/>
            <p:cNvCxnSpPr>
              <a:stCxn id="66" idx="6"/>
              <a:endCxn id="57" idx="0"/>
            </p:cNvCxnSpPr>
            <p:nvPr/>
          </p:nvCxnSpPr>
          <p:spPr>
            <a:xfrm>
              <a:off x="2057581" y="3461756"/>
              <a:ext cx="1336764" cy="91393"/>
            </a:xfrm>
            <a:prstGeom prst="curvedConnector2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구부러진 연결선 286"/>
            <p:cNvCxnSpPr>
              <a:stCxn id="62" idx="6"/>
              <a:endCxn id="57" idx="0"/>
            </p:cNvCxnSpPr>
            <p:nvPr/>
          </p:nvCxnSpPr>
          <p:spPr>
            <a:xfrm flipV="1">
              <a:off x="2087565" y="3553149"/>
              <a:ext cx="1306780" cy="231795"/>
            </a:xfrm>
            <a:prstGeom prst="curvedConnector4">
              <a:avLst>
                <a:gd name="adj1" fmla="val 16101"/>
                <a:gd name="adj2" fmla="val 198622"/>
              </a:avLst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513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43879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03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DB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객체 관계도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Table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모델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0" t="19464" r="18657" b="14816"/>
          <a:stretch/>
        </p:blipFill>
        <p:spPr bwMode="auto">
          <a:xfrm>
            <a:off x="581931" y="1440612"/>
            <a:ext cx="7297947" cy="439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직사각형 82"/>
          <p:cNvSpPr/>
          <p:nvPr/>
        </p:nvSpPr>
        <p:spPr>
          <a:xfrm>
            <a:off x="8048670" y="1440612"/>
            <a:ext cx="4025735" cy="508958"/>
          </a:xfrm>
          <a:prstGeom prst="rect">
            <a:avLst/>
          </a:prstGeom>
          <a:solidFill>
            <a:srgbClr val="1F2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직원</a:t>
            </a:r>
            <a:r>
              <a:rPr lang="en-US" altLang="ko-KR" sz="1200" dirty="0" smtClean="0">
                <a:solidFill>
                  <a:schemeClr val="bg1"/>
                </a:solidFill>
              </a:rPr>
              <a:t>/</a:t>
            </a:r>
            <a:r>
              <a:rPr lang="ko-KR" altLang="en-US" sz="1200" dirty="0" smtClean="0">
                <a:solidFill>
                  <a:schemeClr val="bg1"/>
                </a:solidFill>
              </a:rPr>
              <a:t>파트타이머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테이블 명세서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23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43879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03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DB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객체 관계도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Table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모델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2" t="26757" r="26899" b="15767"/>
          <a:stretch/>
        </p:blipFill>
        <p:spPr bwMode="auto">
          <a:xfrm>
            <a:off x="581931" y="1431985"/>
            <a:ext cx="7160781" cy="464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8048670" y="1440612"/>
            <a:ext cx="4025735" cy="508958"/>
          </a:xfrm>
          <a:prstGeom prst="rect">
            <a:avLst/>
          </a:prstGeom>
          <a:solidFill>
            <a:srgbClr val="1F2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예약 테이블 명세서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27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43879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03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DB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객체 관계도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Table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모델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48670" y="1440612"/>
            <a:ext cx="4025735" cy="508958"/>
          </a:xfrm>
          <a:prstGeom prst="rect">
            <a:avLst/>
          </a:prstGeom>
          <a:solidFill>
            <a:srgbClr val="1F2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고객 테이블 명세서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2" t="28194" r="26904" b="48710"/>
          <a:stretch/>
        </p:blipFill>
        <p:spPr bwMode="auto">
          <a:xfrm>
            <a:off x="581932" y="1440611"/>
            <a:ext cx="7160780" cy="19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9" t="28260" r="26886" b="52585"/>
          <a:stretch/>
        </p:blipFill>
        <p:spPr bwMode="auto">
          <a:xfrm>
            <a:off x="581931" y="3571336"/>
            <a:ext cx="7160781" cy="1846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8048670" y="3568410"/>
            <a:ext cx="4025735" cy="508958"/>
          </a:xfrm>
          <a:prstGeom prst="rect">
            <a:avLst/>
          </a:prstGeom>
          <a:solidFill>
            <a:srgbClr val="1F2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테</a:t>
            </a:r>
            <a:r>
              <a:rPr lang="ko-KR" altLang="en-US" sz="1200" dirty="0">
                <a:solidFill>
                  <a:schemeClr val="bg1"/>
                </a:solidFill>
              </a:rPr>
              <a:t>마</a:t>
            </a:r>
            <a:r>
              <a:rPr lang="ko-KR" altLang="en-US" sz="1200" dirty="0" smtClean="0">
                <a:solidFill>
                  <a:schemeClr val="bg1"/>
                </a:solidFill>
              </a:rPr>
              <a:t> 테이블 명세서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3" name="꺾인 연결선 2"/>
          <p:cNvCxnSpPr/>
          <p:nvPr/>
        </p:nvCxnSpPr>
        <p:spPr>
          <a:xfrm rot="5400000">
            <a:off x="8679994" y="1012287"/>
            <a:ext cx="444260" cy="2318826"/>
          </a:xfrm>
          <a:prstGeom prst="bent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/>
          <p:nvPr/>
        </p:nvCxnSpPr>
        <p:spPr>
          <a:xfrm rot="5400000">
            <a:off x="8679994" y="3116353"/>
            <a:ext cx="444260" cy="2318826"/>
          </a:xfrm>
          <a:prstGeom prst="bent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4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03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DB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객체 관계도 </a:t>
            </a:r>
            <a:r>
              <a:rPr lang="en-US" altLang="ko-KR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Table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모델</a:t>
            </a:r>
            <a:r>
              <a:rPr lang="en-US" altLang="ko-KR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9" name="Picture 2" descr="C:\Users\15\Desktop\논리적 모델링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r="12178"/>
          <a:stretch/>
        </p:blipFill>
        <p:spPr bwMode="auto">
          <a:xfrm>
            <a:off x="356301" y="1381700"/>
            <a:ext cx="8324562" cy="503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1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03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DB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객체 관계도 </a:t>
            </a:r>
            <a:r>
              <a:rPr lang="en-US" altLang="ko-KR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Table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모델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물리적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8" name="Picture 2" descr="C:\Users\15\Desktop\물리적 모델링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0" r="15941" b="9581"/>
          <a:stretch/>
        </p:blipFill>
        <p:spPr bwMode="auto">
          <a:xfrm>
            <a:off x="676913" y="1464278"/>
            <a:ext cx="8277082" cy="506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48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7160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04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프로그램 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스토리 보드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en-US" altLang="ko-KR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MVC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구조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클래스 다이어그램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1" y="1627494"/>
            <a:ext cx="3303077" cy="1279479"/>
          </a:xfrm>
          <a:prstGeom prst="rect">
            <a:avLst/>
          </a:prstGeom>
          <a:noFill/>
          <a:ln w="9525">
            <a:solidFill>
              <a:srgbClr val="1F263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38" y="1610437"/>
            <a:ext cx="3115074" cy="3179128"/>
          </a:xfrm>
          <a:prstGeom prst="rect">
            <a:avLst/>
          </a:prstGeom>
          <a:noFill/>
          <a:ln w="9525">
            <a:solidFill>
              <a:srgbClr val="1F263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144" y="1610437"/>
            <a:ext cx="2885815" cy="1941965"/>
          </a:xfrm>
          <a:prstGeom prst="rect">
            <a:avLst/>
          </a:prstGeom>
          <a:noFill/>
          <a:ln w="9525">
            <a:solidFill>
              <a:srgbClr val="1F263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143" y="3898507"/>
            <a:ext cx="2885815" cy="1782115"/>
          </a:xfrm>
          <a:prstGeom prst="rect">
            <a:avLst/>
          </a:prstGeom>
          <a:noFill/>
          <a:ln w="9525">
            <a:solidFill>
              <a:srgbClr val="1F263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2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7160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04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프로그램 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스토리 보드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MVC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구조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클래스 다이어그램</a:t>
            </a:r>
            <a:endParaRPr lang="ko-KR" altLang="en-US" sz="1050" dirty="0">
              <a:solidFill>
                <a:srgbClr val="FFC000"/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0" y="1324310"/>
            <a:ext cx="6610439" cy="5415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481696" y="1656487"/>
            <a:ext cx="1555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&lt;ALL&gt;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95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7160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04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프로그램 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스토리 보드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MVC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구조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클래스 다이어그램</a:t>
            </a:r>
            <a:endParaRPr lang="ko-KR" altLang="en-US" sz="1050" dirty="0">
              <a:solidFill>
                <a:srgbClr val="FFC000"/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1" y="1339328"/>
            <a:ext cx="238125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734" y="1339327"/>
            <a:ext cx="1943100" cy="202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297" y="1339328"/>
            <a:ext cx="2136159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949057" y="1339328"/>
            <a:ext cx="3662098" cy="4906197"/>
            <a:chOff x="7949057" y="130577"/>
            <a:chExt cx="3951791" cy="6337321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311" y="130577"/>
              <a:ext cx="3934537" cy="5554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9057" y="5659052"/>
              <a:ext cx="3934537" cy="80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50510" y="1739545"/>
            <a:ext cx="1555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&lt;VO&gt;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31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563"/>
            <a:ext cx="4714504" cy="6899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24948" y="934419"/>
            <a:ext cx="3483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CONTENTS</a:t>
            </a:r>
            <a:endParaRPr lang="ko-KR" altLang="en-US" sz="4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650679" y="1726192"/>
            <a:ext cx="4180117" cy="646331"/>
            <a:chOff x="5664527" y="1574358"/>
            <a:chExt cx="4180117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5664527" y="1574358"/>
              <a:ext cx="819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돋움" panose="020B0600000101010101" pitchFamily="50" charset="-127"/>
                  <a:ea typeface="돋움" panose="020B0600000101010101" pitchFamily="50" charset="-127"/>
                </a:rPr>
                <a:t>01</a:t>
              </a:r>
              <a:endParaRPr lang="ko-KR" alt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13142" y="1768718"/>
              <a:ext cx="35315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프로그램의 개요 </a:t>
              </a:r>
              <a:endParaRPr lang="ko-KR" altLang="en-US" sz="2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24948" y="2334357"/>
            <a:ext cx="4191990" cy="646331"/>
            <a:chOff x="5662554" y="2164175"/>
            <a:chExt cx="419199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5662554" y="2164175"/>
              <a:ext cx="819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돋움" panose="020B0600000101010101" pitchFamily="50" charset="-127"/>
                  <a:ea typeface="돋움" panose="020B0600000101010101" pitchFamily="50" charset="-127"/>
                </a:rPr>
                <a:t>02</a:t>
              </a:r>
              <a:endParaRPr lang="ko-KR" alt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23042" y="2360493"/>
              <a:ext cx="35315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개발 환경과 개발 일정</a:t>
              </a:r>
              <a:endParaRPr lang="ko-KR" altLang="en-US" sz="2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662560" y="2953006"/>
            <a:ext cx="4205834" cy="646331"/>
            <a:chOff x="5674435" y="2810506"/>
            <a:chExt cx="4205834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5674435" y="2810506"/>
              <a:ext cx="819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돋움" panose="020B0600000101010101" pitchFamily="50" charset="-127"/>
                  <a:ea typeface="돋움" panose="020B0600000101010101" pitchFamily="50" charset="-127"/>
                </a:rPr>
                <a:t>03</a:t>
              </a:r>
              <a:endParaRPr lang="ko-KR" alt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48767" y="2996404"/>
              <a:ext cx="35315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DB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구조</a:t>
              </a:r>
              <a:endParaRPr lang="ko-KR" altLang="en-US" sz="2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664527" y="4198782"/>
            <a:ext cx="4235542" cy="646331"/>
            <a:chOff x="5676402" y="3486282"/>
            <a:chExt cx="4235542" cy="646331"/>
          </a:xfrm>
        </p:grpSpPr>
        <p:sp>
          <p:nvSpPr>
            <p:cNvPr id="18" name="TextBox 17"/>
            <p:cNvSpPr txBox="1"/>
            <p:nvPr/>
          </p:nvSpPr>
          <p:spPr>
            <a:xfrm>
              <a:off x="5676402" y="3486282"/>
              <a:ext cx="819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돋움" panose="020B0600000101010101" pitchFamily="50" charset="-127"/>
                  <a:ea typeface="돋움" panose="020B0600000101010101" pitchFamily="50" charset="-127"/>
                </a:rPr>
                <a:t>05</a:t>
              </a:r>
              <a:endParaRPr lang="ko-KR" alt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80442" y="3706933"/>
              <a:ext cx="35315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UI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기능</a:t>
              </a:r>
              <a:endParaRPr lang="ko-KR" altLang="en-US" sz="2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674434" y="4862934"/>
            <a:ext cx="4190010" cy="646331"/>
            <a:chOff x="5686309" y="4126684"/>
            <a:chExt cx="4190010" cy="646331"/>
          </a:xfrm>
        </p:grpSpPr>
        <p:sp>
          <p:nvSpPr>
            <p:cNvPr id="21" name="TextBox 20"/>
            <p:cNvSpPr txBox="1"/>
            <p:nvPr/>
          </p:nvSpPr>
          <p:spPr>
            <a:xfrm>
              <a:off x="5686309" y="4126684"/>
              <a:ext cx="819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돋움" panose="020B0600000101010101" pitchFamily="50" charset="-127"/>
                  <a:ea typeface="돋움" panose="020B0600000101010101" pitchFamily="50" charset="-127"/>
                </a:rPr>
                <a:t>06</a:t>
              </a:r>
              <a:endParaRPr lang="ko-KR" alt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44817" y="4325405"/>
              <a:ext cx="35315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후</a:t>
              </a:r>
              <a:r>
                <a:rPr lang="ko-KR" altLang="en-US" sz="2000" b="1" dirty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기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672460" y="3580406"/>
            <a:ext cx="4205834" cy="646331"/>
            <a:chOff x="5674435" y="2810506"/>
            <a:chExt cx="4205834" cy="646331"/>
          </a:xfrm>
        </p:grpSpPr>
        <p:sp>
          <p:nvSpPr>
            <p:cNvPr id="24" name="TextBox 23"/>
            <p:cNvSpPr txBox="1"/>
            <p:nvPr/>
          </p:nvSpPr>
          <p:spPr>
            <a:xfrm>
              <a:off x="5674435" y="2810506"/>
              <a:ext cx="819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돋움" panose="020B0600000101010101" pitchFamily="50" charset="-127"/>
                  <a:ea typeface="돋움" panose="020B0600000101010101" pitchFamily="50" charset="-127"/>
                </a:rPr>
                <a:t>04</a:t>
              </a:r>
              <a:endParaRPr lang="ko-KR" alt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48767" y="2996404"/>
              <a:ext cx="35315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프로그</a:t>
              </a:r>
              <a:r>
                <a:rPr lang="ko-KR" altLang="en-US" sz="2000" b="1" dirty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램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구조</a:t>
              </a:r>
              <a:endParaRPr lang="ko-KR" altLang="en-US" sz="2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34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7160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04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프로그램 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스토리 보드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MVC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구조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클래스 다이어그램</a:t>
            </a:r>
            <a:endParaRPr lang="ko-KR" altLang="en-US" sz="1050" dirty="0">
              <a:solidFill>
                <a:srgbClr val="FFC000"/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2" y="1374116"/>
            <a:ext cx="3580391" cy="281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239" y="1374116"/>
            <a:ext cx="3734146" cy="4905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36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7160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04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프로그램 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스토리 보드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MVC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구조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클래스 다이어그램</a:t>
            </a:r>
            <a:endParaRPr lang="ko-KR" altLang="en-US" sz="1050" dirty="0">
              <a:solidFill>
                <a:srgbClr val="FFC000"/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1" y="1479610"/>
            <a:ext cx="352425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1" y="3808743"/>
            <a:ext cx="2618470" cy="84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736" y="1479610"/>
            <a:ext cx="4442604" cy="210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736" y="3748268"/>
            <a:ext cx="4442604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2" y="4840675"/>
            <a:ext cx="2618469" cy="137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742712" y="1582573"/>
            <a:ext cx="1555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&lt;DAO&gt;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47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7160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04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프로그램 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스토리 보드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MVC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구조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클래스 다이어그램</a:t>
            </a:r>
            <a:endParaRPr lang="ko-KR" altLang="en-US" sz="1050" dirty="0">
              <a:solidFill>
                <a:srgbClr val="FFC000"/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2" y="1528763"/>
            <a:ext cx="284797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2" y="2934869"/>
            <a:ext cx="28479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78" y="1528763"/>
            <a:ext cx="3053931" cy="506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46" y="1528763"/>
            <a:ext cx="3392158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794240" y="1656486"/>
            <a:ext cx="172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&lt;CONTROLLER&gt;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47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7160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04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프로그램 구조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 스토리 보드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MVC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구조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클래스 다이어그램</a:t>
            </a:r>
            <a:endParaRPr lang="ko-KR" altLang="en-US" sz="1050" dirty="0">
              <a:solidFill>
                <a:srgbClr val="FFC000"/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2" y="1552934"/>
            <a:ext cx="2747864" cy="284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783" y="1552934"/>
            <a:ext cx="2810270" cy="513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28"/>
          <a:stretch/>
        </p:blipFill>
        <p:spPr bwMode="auto">
          <a:xfrm>
            <a:off x="6721954" y="1552934"/>
            <a:ext cx="2861993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378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42" name="Picture 2" descr="C:\Users\19\Desktop\545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3045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200453" y="893495"/>
            <a:ext cx="4593088" cy="4692634"/>
            <a:chOff x="3965412" y="953880"/>
            <a:chExt cx="4593088" cy="4692634"/>
          </a:xfrm>
        </p:grpSpPr>
        <p:sp>
          <p:nvSpPr>
            <p:cNvPr id="7" name="TextBox 6"/>
            <p:cNvSpPr txBox="1"/>
            <p:nvPr/>
          </p:nvSpPr>
          <p:spPr>
            <a:xfrm>
              <a:off x="4891179" y="953880"/>
              <a:ext cx="34834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u="sng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" panose="02040604050505020304" pitchFamily="18" charset="0"/>
                  <a:ea typeface="돋움" panose="020B0600000101010101" pitchFamily="50" charset="-127"/>
                </a:rPr>
                <a:t>UI </a:t>
              </a:r>
              <a:r>
                <a:rPr lang="ko-KR" altLang="en-US" sz="4000" b="1" u="sng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" panose="02040604050505020304" pitchFamily="18" charset="0"/>
                  <a:ea typeface="돋움" panose="020B0600000101010101" pitchFamily="50" charset="-127"/>
                </a:rPr>
                <a:t>기능</a:t>
              </a:r>
              <a:endPara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endParaRPr>
            </a:p>
          </p:txBody>
        </p:sp>
        <p:graphicFrame>
          <p:nvGraphicFramePr>
            <p:cNvPr id="8" name="다이어그램 7"/>
            <p:cNvGraphicFramePr/>
            <p:nvPr>
              <p:extLst>
                <p:ext uri="{D42A27DB-BD31-4B8C-83A1-F6EECF244321}">
                  <p14:modId xmlns:p14="http://schemas.microsoft.com/office/powerpoint/2010/main" val="593435000"/>
                </p:ext>
              </p:extLst>
            </p:nvPr>
          </p:nvGraphicFramePr>
          <p:xfrm>
            <a:off x="3965412" y="1744898"/>
            <a:ext cx="4593088" cy="390161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9212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505206" y="3630586"/>
            <a:ext cx="4025735" cy="758950"/>
          </a:xfrm>
          <a:prstGeom prst="rect">
            <a:avLst/>
          </a:prstGeom>
          <a:solidFill>
            <a:srgbClr val="1F2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프로그램 처음에 등록해둔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en-US" altLang="ko-KR" sz="1400" dirty="0">
                <a:solidFill>
                  <a:srgbClr val="FFC000"/>
                </a:solidFill>
              </a:rPr>
              <a:t>ID </a:t>
            </a:r>
            <a:r>
              <a:rPr lang="ko-KR" altLang="en-US" sz="1400" dirty="0">
                <a:solidFill>
                  <a:srgbClr val="FFC000"/>
                </a:solidFill>
              </a:rPr>
              <a:t>와 </a:t>
            </a:r>
            <a:r>
              <a:rPr lang="en-US" altLang="ko-KR" sz="1400" dirty="0">
                <a:solidFill>
                  <a:srgbClr val="FFC000"/>
                </a:solidFill>
              </a:rPr>
              <a:t>PW </a:t>
            </a:r>
            <a:r>
              <a:rPr lang="ko-KR" altLang="en-US" sz="1400" dirty="0">
                <a:solidFill>
                  <a:srgbClr val="FFC000"/>
                </a:solidFill>
              </a:rPr>
              <a:t>일치</a:t>
            </a:r>
            <a:r>
              <a:rPr lang="ko-KR" altLang="en-US" sz="1400" dirty="0">
                <a:solidFill>
                  <a:schemeClr val="bg1"/>
                </a:solidFill>
              </a:rPr>
              <a:t> 할 시 </a:t>
            </a:r>
            <a:r>
              <a:rPr lang="ko-KR" altLang="en-US" sz="1400" dirty="0" smtClean="0">
                <a:solidFill>
                  <a:srgbClr val="FFC000"/>
                </a:solidFill>
              </a:rPr>
              <a:t>로그인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로그인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로그인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811" y="1530261"/>
            <a:ext cx="4866574" cy="495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505205" y="1530261"/>
            <a:ext cx="3881663" cy="1129813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프로그램 실행 시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첫 화면 </a:t>
            </a:r>
            <a:r>
              <a:rPr lang="en-US" altLang="ko-K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로그인 창</a:t>
            </a:r>
            <a:r>
              <a:rPr lang="en-US" altLang="ko-K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</a:p>
          <a:p>
            <a:pPr algn="ctr"/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예약자의 개인 정보를 관리하기 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때문에</a:t>
            </a:r>
            <a:r>
              <a:rPr lang="en-US" altLang="ko-KR" sz="14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관리자 </a:t>
            </a:r>
            <a:r>
              <a:rPr lang="ko-KR" altLang="en-US" sz="1400" dirty="0" err="1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로그인이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필요하다</a:t>
            </a:r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꺾인 연결선 11"/>
          <p:cNvCxnSpPr>
            <a:stCxn id="5" idx="2"/>
          </p:cNvCxnSpPr>
          <p:nvPr/>
        </p:nvCxnSpPr>
        <p:spPr>
          <a:xfrm rot="5400000">
            <a:off x="7999341" y="1641130"/>
            <a:ext cx="427753" cy="2465641"/>
          </a:xfrm>
          <a:prstGeom prst="bent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5201392" y="3373662"/>
            <a:ext cx="665018" cy="272063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505206" y="4739482"/>
            <a:ext cx="4025735" cy="758950"/>
          </a:xfrm>
          <a:prstGeom prst="rect">
            <a:avLst/>
          </a:prstGeom>
          <a:solidFill>
            <a:srgbClr val="1F2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‘</a:t>
            </a:r>
            <a:r>
              <a:rPr lang="ko-KR" altLang="en-US" sz="1400" dirty="0" smtClean="0">
                <a:solidFill>
                  <a:schemeClr val="bg1"/>
                </a:solidFill>
              </a:rPr>
              <a:t>종료</a:t>
            </a:r>
            <a:r>
              <a:rPr lang="en-US" altLang="ko-KR" sz="1400" dirty="0" smtClean="0">
                <a:solidFill>
                  <a:schemeClr val="bg1"/>
                </a:solidFill>
              </a:rPr>
              <a:t>’ </a:t>
            </a:r>
            <a:r>
              <a:rPr lang="ko-KR" altLang="en-US" sz="1400" dirty="0" smtClean="0">
                <a:solidFill>
                  <a:schemeClr val="bg1"/>
                </a:solidFill>
              </a:rPr>
              <a:t>버튼 클릭 시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rgbClr val="FFC000"/>
                </a:solidFill>
              </a:rPr>
              <a:t>(</a:t>
            </a:r>
            <a:r>
              <a:rPr lang="en-US" altLang="ko-KR" sz="1400" dirty="0" err="1" smtClean="0">
                <a:solidFill>
                  <a:srgbClr val="FFC000"/>
                </a:solidFill>
              </a:rPr>
              <a:t>Platform.exit</a:t>
            </a:r>
            <a:r>
              <a:rPr lang="en-US" altLang="ko-KR" sz="1400" dirty="0" smtClean="0">
                <a:solidFill>
                  <a:srgbClr val="FFC000"/>
                </a:solidFill>
              </a:rPr>
              <a:t>()) </a:t>
            </a:r>
            <a:r>
              <a:rPr lang="ko-KR" altLang="en-US" sz="1400" dirty="0" smtClean="0">
                <a:solidFill>
                  <a:schemeClr val="bg1"/>
                </a:solidFill>
              </a:rPr>
              <a:t>호출하며 종료 된다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3" idx="4"/>
            <a:endCxn id="7" idx="1"/>
          </p:cNvCxnSpPr>
          <p:nvPr/>
        </p:nvCxnSpPr>
        <p:spPr>
          <a:xfrm rot="16200000" flipH="1">
            <a:off x="6337385" y="2842240"/>
            <a:ext cx="364336" cy="1971305"/>
          </a:xfrm>
          <a:prstGeom prst="bent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866410" y="3373663"/>
            <a:ext cx="320634" cy="256923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endCxn id="30" idx="1"/>
          </p:cNvCxnSpPr>
          <p:nvPr/>
        </p:nvCxnSpPr>
        <p:spPr>
          <a:xfrm>
            <a:off x="6026727" y="3645725"/>
            <a:ext cx="1478479" cy="1473232"/>
          </a:xfrm>
          <a:prstGeom prst="bentConnector3">
            <a:avLst>
              <a:gd name="adj1" fmla="val 1005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10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2" y="1332102"/>
            <a:ext cx="10212738" cy="529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55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t="3323" r="61816" b="12742"/>
          <a:stretch/>
        </p:blipFill>
        <p:spPr bwMode="auto">
          <a:xfrm>
            <a:off x="2990851" y="1300853"/>
            <a:ext cx="4600574" cy="537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90851" y="3462663"/>
            <a:ext cx="1428749" cy="178130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885215" y="1424415"/>
            <a:ext cx="4025735" cy="1201063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예약 날짜는 현재 등록 되어 있는 </a:t>
            </a:r>
            <a:endParaRPr lang="en-US" altLang="ko-KR" sz="16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1600" b="1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Local Date</a:t>
            </a:r>
            <a:r>
              <a:rPr lang="ko-KR" altLang="en-US" sz="1600" b="1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 초기값 설정 </a:t>
            </a:r>
            <a:r>
              <a:rPr lang="ko-KR" altLang="en-US" sz="16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되어있다</a:t>
            </a:r>
            <a:r>
              <a:rPr lang="en-US" altLang="ko-KR" sz="16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더블 클릭해서 입력</a:t>
            </a:r>
            <a:r>
              <a:rPr lang="en-US" altLang="ko-KR" sz="16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</p:txBody>
      </p:sp>
      <p:cxnSp>
        <p:nvCxnSpPr>
          <p:cNvPr id="7" name="꺾인 연결선 6"/>
          <p:cNvCxnSpPr>
            <a:stCxn id="8" idx="2"/>
            <a:endCxn id="2" idx="3"/>
          </p:cNvCxnSpPr>
          <p:nvPr/>
        </p:nvCxnSpPr>
        <p:spPr>
          <a:xfrm rot="5400000">
            <a:off x="6695717" y="349362"/>
            <a:ext cx="926250" cy="5478483"/>
          </a:xfrm>
          <a:prstGeom prst="bent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4" t="33736" r="79231" b="40388"/>
          <a:stretch/>
        </p:blipFill>
        <p:spPr bwMode="auto">
          <a:xfrm>
            <a:off x="581931" y="1424415"/>
            <a:ext cx="2125692" cy="2143819"/>
          </a:xfrm>
          <a:prstGeom prst="rect">
            <a:avLst/>
          </a:prstGeom>
          <a:noFill/>
          <a:ln w="9525">
            <a:solidFill>
              <a:srgbClr val="1F263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214" y="2701232"/>
            <a:ext cx="404849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구부러진 연결선 15"/>
          <p:cNvCxnSpPr>
            <a:stCxn id="2" idx="2"/>
            <a:endCxn id="14338" idx="2"/>
          </p:cNvCxnSpPr>
          <p:nvPr/>
        </p:nvCxnSpPr>
        <p:spPr>
          <a:xfrm rot="5400000" flipH="1">
            <a:off x="2638722" y="2574290"/>
            <a:ext cx="72559" cy="2060449"/>
          </a:xfrm>
          <a:prstGeom prst="curvedConnector3">
            <a:avLst>
              <a:gd name="adj1" fmla="val -315054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67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t="3323" r="61816" b="12742"/>
          <a:stretch/>
        </p:blipFill>
        <p:spPr bwMode="auto">
          <a:xfrm>
            <a:off x="2990851" y="1300853"/>
            <a:ext cx="4600574" cy="537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728871" y="3688286"/>
            <a:ext cx="1071729" cy="216963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3" t="39845" r="79807" b="33955"/>
          <a:stretch/>
        </p:blipFill>
        <p:spPr bwMode="auto">
          <a:xfrm>
            <a:off x="1285874" y="1300853"/>
            <a:ext cx="1381125" cy="24243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40650" r="71216" b="49242"/>
          <a:stretch/>
        </p:blipFill>
        <p:spPr bwMode="auto">
          <a:xfrm>
            <a:off x="7162799" y="2238375"/>
            <a:ext cx="1123951" cy="1066800"/>
          </a:xfrm>
          <a:prstGeom prst="rect">
            <a:avLst/>
          </a:prstGeom>
          <a:noFill/>
          <a:ln w="9525">
            <a:solidFill>
              <a:srgbClr val="1F263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4" name="타원 43"/>
          <p:cNvSpPr/>
          <p:nvPr/>
        </p:nvSpPr>
        <p:spPr>
          <a:xfrm>
            <a:off x="5205246" y="3678760"/>
            <a:ext cx="957429" cy="216963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8" name="구부러진 연결선 37"/>
          <p:cNvCxnSpPr>
            <a:stCxn id="41" idx="0"/>
          </p:cNvCxnSpPr>
          <p:nvPr/>
        </p:nvCxnSpPr>
        <p:spPr>
          <a:xfrm rot="16200000" flipV="1">
            <a:off x="2740913" y="2164462"/>
            <a:ext cx="1449911" cy="1597737"/>
          </a:xfrm>
          <a:prstGeom prst="curved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>
            <a:stCxn id="44" idx="0"/>
          </p:cNvCxnSpPr>
          <p:nvPr/>
        </p:nvCxnSpPr>
        <p:spPr>
          <a:xfrm rot="5400000" flipH="1" flipV="1">
            <a:off x="5927025" y="2442986"/>
            <a:ext cx="992710" cy="1478838"/>
          </a:xfrm>
          <a:prstGeom prst="curved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798" y="3371850"/>
            <a:ext cx="4648201" cy="424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237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" r="63686" b="4308"/>
          <a:stretch/>
        </p:blipFill>
        <p:spPr bwMode="auto">
          <a:xfrm>
            <a:off x="2513340" y="1284860"/>
            <a:ext cx="4013842" cy="539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2504" y="4453252"/>
            <a:ext cx="3420094" cy="633098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예약 날짜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예약 시간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테마</a:t>
            </a:r>
            <a:endParaRPr lang="en-US" altLang="ko-KR" sz="12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클릭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시 조합하여 </a:t>
            </a:r>
            <a:r>
              <a:rPr lang="ko-KR" altLang="en-US" sz="12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예약 번호 자동 생성</a:t>
            </a:r>
            <a:endParaRPr lang="en-US" altLang="ko-KR" sz="1200" dirty="0" smtClean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45387" y="3965365"/>
            <a:ext cx="1034421" cy="180681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9" idx="0"/>
            <a:endCxn id="12" idx="1"/>
          </p:cNvCxnSpPr>
          <p:nvPr/>
        </p:nvCxnSpPr>
        <p:spPr>
          <a:xfrm rot="5400000" flipH="1" flipV="1">
            <a:off x="2250196" y="3658061"/>
            <a:ext cx="397546" cy="1192836"/>
          </a:xfrm>
          <a:prstGeom prst="bent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528176" y="3365290"/>
            <a:ext cx="2739149" cy="549485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22290" y="2131374"/>
            <a:ext cx="3420094" cy="316549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날짜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시간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테마 선택 시 </a:t>
            </a:r>
            <a:r>
              <a:rPr lang="ko-KR" altLang="en-US" sz="12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변경 불가능</a:t>
            </a:r>
            <a:endParaRPr lang="en-US" altLang="ko-KR" sz="1200" dirty="0" smtClean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0" name="구부러진 연결선 29"/>
          <p:cNvCxnSpPr>
            <a:stCxn id="26" idx="2"/>
            <a:endCxn id="25" idx="1"/>
          </p:cNvCxnSpPr>
          <p:nvPr/>
        </p:nvCxnSpPr>
        <p:spPr>
          <a:xfrm rot="16200000" flipH="1">
            <a:off x="1634201" y="2746058"/>
            <a:ext cx="1192110" cy="595839"/>
          </a:xfrm>
          <a:prstGeom prst="curved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15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19\Desktop\2222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" y="0"/>
            <a:ext cx="121920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81932" y="605631"/>
            <a:ext cx="6377008" cy="661010"/>
            <a:chOff x="617557" y="261256"/>
            <a:chExt cx="5901996" cy="661010"/>
          </a:xfrm>
        </p:grpSpPr>
        <p:sp>
          <p:nvSpPr>
            <p:cNvPr id="24" name="직사각형 23"/>
            <p:cNvSpPr/>
            <p:nvPr/>
          </p:nvSpPr>
          <p:spPr>
            <a:xfrm>
              <a:off x="617557" y="870754"/>
              <a:ext cx="5901996" cy="51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9750" y="261256"/>
              <a:ext cx="5280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돋움" panose="020B0600000101010101" pitchFamily="50" charset="-127"/>
                  <a:ea typeface="돋움" panose="020B0600000101010101" pitchFamily="50" charset="-127"/>
                </a:rPr>
                <a:t>프로그램의 개요</a:t>
              </a:r>
              <a:r>
                <a:rPr lang="en-US" altLang="ko-KR" sz="3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목적 및 요구사항 </a:t>
              </a:r>
              <a:endParaRPr lang="ko-KR" altLang="en-US" sz="24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58145" y="1698169"/>
            <a:ext cx="9322128" cy="136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목적</a:t>
            </a:r>
            <a:endParaRPr lang="en-US" altLang="ko-KR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err="1" smtClean="0">
                <a:solidFill>
                  <a:schemeClr val="bg1"/>
                </a:solidFill>
              </a:rPr>
              <a:t>방탈출</a:t>
            </a:r>
            <a:r>
              <a:rPr lang="ko-KR" altLang="en-US" dirty="0" smtClean="0">
                <a:solidFill>
                  <a:schemeClr val="bg1"/>
                </a:solidFill>
              </a:rPr>
              <a:t> 카페 이용 고객들의 효율적인 예약 관리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이용 시간의 최적화를 통한 최대 이익 창출 및 편리성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6170" y="3489319"/>
            <a:ext cx="932212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요구사항</a:t>
            </a:r>
            <a:endParaRPr lang="en-US" altLang="ko-KR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로그</a:t>
            </a:r>
            <a:r>
              <a:rPr lang="ko-KR" altLang="en-US" dirty="0">
                <a:solidFill>
                  <a:schemeClr val="bg1"/>
                </a:solidFill>
              </a:rPr>
              <a:t>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예약 관리 및 수정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예약 고객 리스트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직원 관리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4733" y="454060"/>
            <a:ext cx="1134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01</a:t>
            </a:r>
            <a:endParaRPr lang="ko-KR" altLang="en-US" sz="5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1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32762" y="1451880"/>
            <a:ext cx="3420094" cy="724395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인원 선택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시 인원에 맞는 금액이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자동적으로 텍스트 박스 안에 생성</a:t>
            </a:r>
            <a:endParaRPr lang="en-US" altLang="ko-KR" sz="1400" dirty="0" smtClean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25374" y="1215129"/>
            <a:ext cx="4013842" cy="5396145"/>
            <a:chOff x="3728870" y="1242165"/>
            <a:chExt cx="4013842" cy="539614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" r="63686" b="4308"/>
            <a:stretch/>
          </p:blipFill>
          <p:spPr bwMode="auto">
            <a:xfrm>
              <a:off x="3728870" y="1242165"/>
              <a:ext cx="4013842" cy="5396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6525516" y="3915727"/>
              <a:ext cx="1040506" cy="178129"/>
            </a:xfrm>
            <a:prstGeom prst="rect">
              <a:avLst/>
            </a:prstGeom>
            <a:solidFill>
              <a:srgbClr val="FFC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728871" y="5146002"/>
              <a:ext cx="2303794" cy="178130"/>
            </a:xfrm>
            <a:prstGeom prst="rect">
              <a:avLst/>
            </a:prstGeom>
            <a:solidFill>
              <a:srgbClr val="FFC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꺾인 연결선 19"/>
          <p:cNvCxnSpPr>
            <a:stCxn id="9" idx="2"/>
            <a:endCxn id="12" idx="3"/>
          </p:cNvCxnSpPr>
          <p:nvPr/>
        </p:nvCxnSpPr>
        <p:spPr>
          <a:xfrm rot="5400000">
            <a:off x="5101928" y="2036874"/>
            <a:ext cx="1801481" cy="2080283"/>
          </a:xfrm>
          <a:prstGeom prst="bent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2" idx="2"/>
            <a:endCxn id="13" idx="0"/>
          </p:cNvCxnSpPr>
          <p:nvPr/>
        </p:nvCxnSpPr>
        <p:spPr>
          <a:xfrm rot="5400000">
            <a:off x="2833700" y="3510393"/>
            <a:ext cx="1052146" cy="2165001"/>
          </a:xfrm>
          <a:prstGeom prst="bentConnector3">
            <a:avLst>
              <a:gd name="adj1" fmla="val 50000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7328558" y="2367487"/>
            <a:ext cx="3420094" cy="1100434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최대 </a:t>
            </a:r>
            <a:r>
              <a:rPr lang="en-US" altLang="ko-KR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인까지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이용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가능하며</a:t>
            </a:r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인당 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만원씩 금액발생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인 이용 시 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만 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천원 금액발생</a:t>
            </a:r>
            <a:endParaRPr lang="en-US" altLang="ko-KR" sz="12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762" y="4168395"/>
            <a:ext cx="6668738" cy="211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1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3776" y="3009899"/>
            <a:ext cx="3218193" cy="802079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총 </a:t>
            </a:r>
            <a:r>
              <a:rPr lang="en-US" altLang="ko-KR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13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가지의 예약 정보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선택 및 입력 시 예약 등록이 가능하다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728871" y="1215129"/>
            <a:ext cx="4013842" cy="5396145"/>
            <a:chOff x="3728870" y="1242165"/>
            <a:chExt cx="4013842" cy="539614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" r="63686" b="4308"/>
            <a:stretch/>
          </p:blipFill>
          <p:spPr bwMode="auto">
            <a:xfrm>
              <a:off x="3728870" y="1242165"/>
              <a:ext cx="4013842" cy="5396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4916376" y="6429866"/>
              <a:ext cx="451231" cy="178130"/>
            </a:xfrm>
            <a:prstGeom prst="rect">
              <a:avLst/>
            </a:prstGeom>
            <a:solidFill>
              <a:srgbClr val="FFC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026" y="1068565"/>
            <a:ext cx="2777155" cy="1296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026" y="2599805"/>
            <a:ext cx="2777155" cy="1323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026" y="4699208"/>
            <a:ext cx="2777155" cy="125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꺾인 연결선 14"/>
          <p:cNvCxnSpPr>
            <a:stCxn id="9" idx="2"/>
            <a:endCxn id="13" idx="1"/>
          </p:cNvCxnSpPr>
          <p:nvPr/>
        </p:nvCxnSpPr>
        <p:spPr>
          <a:xfrm rot="16200000" flipH="1">
            <a:off x="2029667" y="3605184"/>
            <a:ext cx="2679917" cy="3093504"/>
          </a:xfrm>
          <a:prstGeom prst="bent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94081" y="676894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예약 등록 성공 시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94080" y="4271158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예약 등록 실패 시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31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" t="2858" r="12016" b="4200"/>
          <a:stretch/>
        </p:blipFill>
        <p:spPr bwMode="auto">
          <a:xfrm>
            <a:off x="2375069" y="1322007"/>
            <a:ext cx="5367647" cy="5363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375069" y="4447319"/>
            <a:ext cx="1235034" cy="130636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72" y="2185066"/>
            <a:ext cx="1235034" cy="130636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467612" y="2315702"/>
            <a:ext cx="451243" cy="272063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44413" y="3098404"/>
            <a:ext cx="3218193" cy="628650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등록한 이용자의 이름을 </a:t>
            </a:r>
            <a:endParaRPr lang="en-US" altLang="ko-KR" sz="12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넣고 </a:t>
            </a:r>
            <a:r>
              <a:rPr lang="ko-KR" altLang="en-US" sz="1200" b="1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검색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하면 같은 이름을 찾아준다</a:t>
            </a:r>
            <a:endParaRPr lang="en-US" altLang="ko-KR" sz="12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857506" y="4601705"/>
            <a:ext cx="451243" cy="272063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180148" y="1322007"/>
            <a:ext cx="3218193" cy="822280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 버튼을 누르면 </a:t>
            </a:r>
            <a:r>
              <a:rPr lang="ko-KR" altLang="en-US" sz="12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당일 이용자의 </a:t>
            </a:r>
            <a:endParaRPr lang="en-US" altLang="ko-KR" sz="1200" dirty="0" smtClean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 목록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불러온다</a:t>
            </a:r>
            <a:endParaRPr lang="en-US" altLang="ko-KR" sz="12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180148" y="4326596"/>
            <a:ext cx="3218193" cy="822280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 버튼을 누르면 </a:t>
            </a:r>
            <a:r>
              <a:rPr lang="ko-KR" altLang="en-US" sz="12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 이용자의</a:t>
            </a:r>
            <a:endParaRPr lang="en-US" altLang="ko-KR" sz="1200" dirty="0" smtClean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 목록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불러온다</a:t>
            </a:r>
            <a:endParaRPr lang="en-US" altLang="ko-KR" sz="12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3" name="꺾인 연결선 22"/>
          <p:cNvCxnSpPr>
            <a:stCxn id="28" idx="4"/>
            <a:endCxn id="30" idx="2"/>
          </p:cNvCxnSpPr>
          <p:nvPr/>
        </p:nvCxnSpPr>
        <p:spPr>
          <a:xfrm rot="16200000" flipH="1">
            <a:off x="6798632" y="2158263"/>
            <a:ext cx="275108" cy="5706117"/>
          </a:xfrm>
          <a:prstGeom prst="bentConnector3">
            <a:avLst>
              <a:gd name="adj1" fmla="val 424825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flipV="1">
            <a:off x="4035627" y="1650014"/>
            <a:ext cx="4184076" cy="713188"/>
          </a:xfrm>
          <a:prstGeom prst="bentConnector3">
            <a:avLst>
              <a:gd name="adj1" fmla="val 47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구부러진 연결선 49"/>
          <p:cNvCxnSpPr>
            <a:stCxn id="20" idx="0"/>
            <a:endCxn id="21" idx="0"/>
          </p:cNvCxnSpPr>
          <p:nvPr/>
        </p:nvCxnSpPr>
        <p:spPr>
          <a:xfrm rot="16200000" flipH="1" flipV="1">
            <a:off x="2432021" y="1837191"/>
            <a:ext cx="782702" cy="1739724"/>
          </a:xfrm>
          <a:prstGeom prst="curvedConnector3">
            <a:avLst>
              <a:gd name="adj1" fmla="val -29207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906" y="3098404"/>
            <a:ext cx="83153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505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61" r="9864"/>
          <a:stretch/>
        </p:blipFill>
        <p:spPr bwMode="auto">
          <a:xfrm>
            <a:off x="581932" y="1520041"/>
            <a:ext cx="6293880" cy="232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89" r="10654" b="3904"/>
          <a:stretch/>
        </p:blipFill>
        <p:spPr bwMode="auto">
          <a:xfrm>
            <a:off x="581931" y="4108861"/>
            <a:ext cx="6293881" cy="245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736278" y="1793180"/>
            <a:ext cx="1235034" cy="130636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980217" y="2878378"/>
            <a:ext cx="5144983" cy="862373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텍스트 필드 창에 검색할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이용자의 이름 </a:t>
            </a:r>
            <a:endParaRPr lang="en-US" altLang="ko-KR" sz="1400" dirty="0" smtClean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입력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후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검색 버튼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누르면</a:t>
            </a:r>
            <a:endParaRPr lang="en-US" altLang="ko-KR" sz="14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</a:t>
            </a:r>
            <a:r>
              <a:rPr lang="ko-KR" altLang="en-US" sz="1400" dirty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력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값과 일치한 이용자의 목록 리스트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만 불러온다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" name="구부러진 연결선 2"/>
          <p:cNvCxnSpPr>
            <a:stCxn id="19" idx="0"/>
            <a:endCxn id="22" idx="0"/>
          </p:cNvCxnSpPr>
          <p:nvPr/>
        </p:nvCxnSpPr>
        <p:spPr>
          <a:xfrm rot="16200000" flipH="1">
            <a:off x="4410653" y="-1263678"/>
            <a:ext cx="1085198" cy="7198914"/>
          </a:xfrm>
          <a:prstGeom prst="curvedConnector3">
            <a:avLst>
              <a:gd name="adj1" fmla="val -21065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971312" y="1722466"/>
            <a:ext cx="451243" cy="272063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>
            <a:off x="3384468" y="3588351"/>
            <a:ext cx="475013" cy="520510"/>
          </a:xfrm>
          <a:prstGeom prst="downArrow">
            <a:avLst>
              <a:gd name="adj1" fmla="val 35000"/>
              <a:gd name="adj2" fmla="val 42500"/>
            </a:avLst>
          </a:prstGeom>
          <a:solidFill>
            <a:srgbClr val="1F26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45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89" r="10654" b="3904"/>
          <a:stretch/>
        </p:blipFill>
        <p:spPr bwMode="auto">
          <a:xfrm>
            <a:off x="581930" y="1550729"/>
            <a:ext cx="6293881" cy="245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4875317" y="2718962"/>
            <a:ext cx="4716358" cy="734170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검색 후 다시 전체 고객리스트를 보고 싶다면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</a:t>
            </a:r>
            <a:r>
              <a:rPr lang="en-US" altLang="ko-KR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버튼을 눌러서 전체 리스트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불러온다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63169" y="1728413"/>
            <a:ext cx="451243" cy="272063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>
            <a:off x="3384468" y="3588351"/>
            <a:ext cx="475013" cy="520510"/>
          </a:xfrm>
          <a:prstGeom prst="downArrow">
            <a:avLst>
              <a:gd name="adj1" fmla="val 35000"/>
              <a:gd name="adj2" fmla="val 42500"/>
            </a:avLst>
          </a:prstGeom>
          <a:solidFill>
            <a:srgbClr val="1F26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6292" r="9146" b="3993"/>
          <a:stretch/>
        </p:blipFill>
        <p:spPr bwMode="auto">
          <a:xfrm>
            <a:off x="560924" y="4158366"/>
            <a:ext cx="6314887" cy="247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구부러진 연결선 11"/>
          <p:cNvCxnSpPr>
            <a:stCxn id="24" idx="0"/>
            <a:endCxn id="22" idx="0"/>
          </p:cNvCxnSpPr>
          <p:nvPr/>
        </p:nvCxnSpPr>
        <p:spPr>
          <a:xfrm rot="16200000" flipH="1">
            <a:off x="4415868" y="-98665"/>
            <a:ext cx="990549" cy="4644705"/>
          </a:xfrm>
          <a:prstGeom prst="curvedConnector3">
            <a:avLst>
              <a:gd name="adj1" fmla="val -23078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0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" t="2858" r="12016" b="4200"/>
          <a:stretch/>
        </p:blipFill>
        <p:spPr bwMode="auto">
          <a:xfrm>
            <a:off x="2375069" y="1322007"/>
            <a:ext cx="5367647" cy="5363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4308749" y="4672418"/>
            <a:ext cx="1235034" cy="130636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308749" y="2363202"/>
            <a:ext cx="1235034" cy="130636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87289" y="1622029"/>
            <a:ext cx="3095474" cy="494364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당일 이용자의 결제 금액에 맞춰서 </a:t>
            </a:r>
            <a:endParaRPr lang="en-US" altLang="ko-KR" sz="12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당일 매출액 증가</a:t>
            </a:r>
            <a:endParaRPr lang="en-US" altLang="ko-KR" sz="1200" dirty="0" smtClean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096009" y="3356486"/>
            <a:ext cx="3218193" cy="822280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 이용자의 결제 금액에 맞춰서 </a:t>
            </a:r>
            <a:endParaRPr lang="en-US" altLang="ko-KR" sz="12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 총 매출액 증가</a:t>
            </a:r>
            <a:endParaRPr lang="en-US" altLang="ko-KR" sz="1200" dirty="0" smtClean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56" name="구부러진 연결선 55"/>
          <p:cNvCxnSpPr>
            <a:stCxn id="18" idx="0"/>
            <a:endCxn id="21" idx="0"/>
          </p:cNvCxnSpPr>
          <p:nvPr/>
        </p:nvCxnSpPr>
        <p:spPr>
          <a:xfrm rot="16200000" flipV="1">
            <a:off x="3110060" y="546996"/>
            <a:ext cx="741173" cy="2891240"/>
          </a:xfrm>
          <a:prstGeom prst="curvedConnector3">
            <a:avLst>
              <a:gd name="adj1" fmla="val 130843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꺾인 연결선 1030"/>
          <p:cNvCxnSpPr>
            <a:stCxn id="16" idx="3"/>
            <a:endCxn id="30" idx="2"/>
          </p:cNvCxnSpPr>
          <p:nvPr/>
        </p:nvCxnSpPr>
        <p:spPr>
          <a:xfrm flipV="1">
            <a:off x="5543783" y="4178766"/>
            <a:ext cx="4161323" cy="558970"/>
          </a:xfrm>
          <a:prstGeom prst="bent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9" y="3089786"/>
            <a:ext cx="646835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911" y="2943551"/>
            <a:ext cx="451659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74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1" y="1342685"/>
            <a:ext cx="9527517" cy="5271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7279573" y="3075710"/>
            <a:ext cx="3966359" cy="1366434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&lt;</a:t>
            </a:r>
            <a:r>
              <a:rPr lang="ko-KR" altLang="en-US" sz="1600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등록 된 이용자 정보 수정</a:t>
            </a:r>
            <a:r>
              <a:rPr lang="en-US" altLang="ko-KR" sz="1600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&gt;</a:t>
            </a:r>
          </a:p>
          <a:p>
            <a:pPr algn="ctr"/>
            <a:endParaRPr lang="en-US" altLang="ko-KR" sz="700" b="1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 이용자 목록에서 이용자의 정보를 </a:t>
            </a:r>
            <a:endParaRPr lang="en-US" altLang="ko-KR" sz="12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더블클릭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 전체 예약관리로 정보 값이 넘어가며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</a:p>
          <a:p>
            <a:pPr algn="ctr"/>
            <a:r>
              <a:rPr lang="ko-KR" altLang="en-US" sz="1200" u="sng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인원</a:t>
            </a:r>
            <a:r>
              <a:rPr lang="en-US" altLang="ko-KR" sz="1200" u="sng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1200" u="sng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결제 완료 여부</a:t>
            </a:r>
            <a:r>
              <a:rPr lang="en-US" altLang="ko-KR" sz="1200" u="sng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u="sng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탈출 여부</a:t>
            </a:r>
            <a:r>
              <a:rPr lang="en-US" altLang="ko-KR" sz="1200" u="sng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u="sng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힌트 수정 가능</a:t>
            </a:r>
            <a:endParaRPr lang="en-US" altLang="ko-KR" sz="1200" u="sng" dirty="0" smtClean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04459" y="3856806"/>
            <a:ext cx="898321" cy="133689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09562" y="5603409"/>
            <a:ext cx="3292422" cy="154529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구부러진 연결선 21"/>
          <p:cNvCxnSpPr>
            <a:stCxn id="15" idx="2"/>
            <a:endCxn id="13" idx="2"/>
          </p:cNvCxnSpPr>
          <p:nvPr/>
        </p:nvCxnSpPr>
        <p:spPr>
          <a:xfrm rot="5400000" flipH="1" flipV="1">
            <a:off x="5151366" y="1646551"/>
            <a:ext cx="1315794" cy="6906980"/>
          </a:xfrm>
          <a:prstGeom prst="curvedConnector3">
            <a:avLst>
              <a:gd name="adj1" fmla="val -17374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>
            <a:stCxn id="14" idx="0"/>
          </p:cNvCxnSpPr>
          <p:nvPr/>
        </p:nvCxnSpPr>
        <p:spPr>
          <a:xfrm rot="5400000" flipH="1" flipV="1">
            <a:off x="5124489" y="1701723"/>
            <a:ext cx="484214" cy="3825953"/>
          </a:xfrm>
          <a:prstGeom prst="curved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5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메인 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예약 관리</a:t>
            </a:r>
            <a:r>
              <a:rPr lang="en-US" altLang="ko-KR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전체 이용자 관리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1" y="1342685"/>
            <a:ext cx="9527517" cy="5271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046782" y="6199538"/>
            <a:ext cx="469564" cy="154529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681" y="3193260"/>
            <a:ext cx="3590925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"/>
          <a:stretch/>
        </p:blipFill>
        <p:spPr bwMode="auto">
          <a:xfrm>
            <a:off x="8106205" y="861186"/>
            <a:ext cx="3571875" cy="16784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" name="구부러진 연결선 2"/>
          <p:cNvCxnSpPr>
            <a:stCxn id="14" idx="0"/>
            <a:endCxn id="5123" idx="1"/>
          </p:cNvCxnSpPr>
          <p:nvPr/>
        </p:nvCxnSpPr>
        <p:spPr>
          <a:xfrm rot="5400000" flipH="1" flipV="1">
            <a:off x="2944309" y="1037643"/>
            <a:ext cx="4499150" cy="5824641"/>
          </a:xfrm>
          <a:prstGeom prst="curved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>
            <a:endCxn id="5122" idx="2"/>
          </p:cNvCxnSpPr>
          <p:nvPr/>
        </p:nvCxnSpPr>
        <p:spPr>
          <a:xfrm flipV="1">
            <a:off x="2281563" y="4869660"/>
            <a:ext cx="7610581" cy="1484407"/>
          </a:xfrm>
          <a:prstGeom prst="curved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37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78" b="31202"/>
          <a:stretch/>
        </p:blipFill>
        <p:spPr bwMode="auto">
          <a:xfrm>
            <a:off x="581932" y="1322162"/>
            <a:ext cx="10747128" cy="446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직원관리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1930" y="5483157"/>
            <a:ext cx="924733" cy="154529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695700" y="3823854"/>
            <a:ext cx="3526970" cy="1001537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12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가지의 정보를 정확하게 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입력 후에</a:t>
            </a:r>
            <a:r>
              <a:rPr lang="en-US" altLang="ko-KR" sz="14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직원 정보 등록이 가능하다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2" t="16113" r="81234" b="71189"/>
          <a:stretch/>
        </p:blipFill>
        <p:spPr bwMode="auto">
          <a:xfrm>
            <a:off x="8087094" y="669019"/>
            <a:ext cx="1911927" cy="1306286"/>
          </a:xfrm>
          <a:prstGeom prst="rect">
            <a:avLst/>
          </a:prstGeom>
          <a:noFill/>
          <a:ln w="9525">
            <a:solidFill>
              <a:srgbClr val="1F263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2" t="54603" r="80584" b="35628"/>
          <a:stretch/>
        </p:blipFill>
        <p:spPr bwMode="auto">
          <a:xfrm>
            <a:off x="3948566" y="5326424"/>
            <a:ext cx="2006930" cy="1004949"/>
          </a:xfrm>
          <a:prstGeom prst="rect">
            <a:avLst/>
          </a:prstGeom>
          <a:noFill/>
          <a:ln w="9525">
            <a:solidFill>
              <a:srgbClr val="1F263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구부러진 연결선 4"/>
          <p:cNvCxnSpPr>
            <a:stCxn id="14" idx="0"/>
          </p:cNvCxnSpPr>
          <p:nvPr/>
        </p:nvCxnSpPr>
        <p:spPr>
          <a:xfrm rot="5400000" flipH="1" flipV="1">
            <a:off x="1236290" y="4023748"/>
            <a:ext cx="1267417" cy="1651403"/>
          </a:xfrm>
          <a:prstGeom prst="curved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197916" y="2256856"/>
            <a:ext cx="588957" cy="272063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17" idx="0"/>
            <a:endCxn id="8195" idx="1"/>
          </p:cNvCxnSpPr>
          <p:nvPr/>
        </p:nvCxnSpPr>
        <p:spPr>
          <a:xfrm rot="5400000" flipH="1" flipV="1">
            <a:off x="4322397" y="-1507840"/>
            <a:ext cx="934694" cy="6594699"/>
          </a:xfrm>
          <a:prstGeom prst="curved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1140934" y="5174495"/>
            <a:ext cx="794746" cy="250817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구부러진 연결선 18"/>
          <p:cNvCxnSpPr>
            <a:stCxn id="21" idx="4"/>
          </p:cNvCxnSpPr>
          <p:nvPr/>
        </p:nvCxnSpPr>
        <p:spPr>
          <a:xfrm rot="16200000" flipH="1">
            <a:off x="2541643" y="4421975"/>
            <a:ext cx="403586" cy="2410259"/>
          </a:xfrm>
          <a:prstGeom prst="curved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8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78" b="31202"/>
          <a:stretch/>
        </p:blipFill>
        <p:spPr bwMode="auto">
          <a:xfrm>
            <a:off x="581932" y="1322162"/>
            <a:ext cx="10747128" cy="446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직원관리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6932" y="4607627"/>
            <a:ext cx="1615006" cy="558140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01341" y="3360716"/>
            <a:ext cx="4168235" cy="1001537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입사일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은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직접 입력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해야 한다</a:t>
            </a:r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퇴사일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은 계약 기간을 입력하며</a:t>
            </a:r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</a:p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첫 등록 시 입력하지 않아도 </a:t>
            </a:r>
            <a:r>
              <a:rPr lang="en-US" altLang="ko-KR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‘null’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 입력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된다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" name="구부러진 연결선 2"/>
          <p:cNvCxnSpPr>
            <a:stCxn id="14" idx="0"/>
            <a:endCxn id="13" idx="0"/>
          </p:cNvCxnSpPr>
          <p:nvPr/>
        </p:nvCxnSpPr>
        <p:spPr>
          <a:xfrm rot="5400000" flipH="1" flipV="1">
            <a:off x="2811492" y="2033660"/>
            <a:ext cx="1246911" cy="3901024"/>
          </a:xfrm>
          <a:prstGeom prst="curvedConnector3">
            <a:avLst>
              <a:gd name="adj1" fmla="val 118333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23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4</a:t>
            </a:fld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91757" y="643856"/>
            <a:ext cx="5992171" cy="646331"/>
            <a:chOff x="527382" y="299481"/>
            <a:chExt cx="5992171" cy="646331"/>
          </a:xfrm>
        </p:grpSpPr>
        <p:sp>
          <p:nvSpPr>
            <p:cNvPr id="24" name="직사각형 23"/>
            <p:cNvSpPr/>
            <p:nvPr/>
          </p:nvSpPr>
          <p:spPr>
            <a:xfrm>
              <a:off x="617557" y="870754"/>
              <a:ext cx="5901996" cy="51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7382" y="299481"/>
              <a:ext cx="50081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돋움" panose="020B0600000101010101" pitchFamily="50" charset="-127"/>
                  <a:ea typeface="돋움" panose="020B0600000101010101" pitchFamily="50" charset="-127"/>
                </a:rPr>
                <a:t>프로그램의 개요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목적 및 </a:t>
              </a:r>
              <a:r>
                <a:rPr lang="ko-KR" altLang="en-US" sz="3600" b="1" dirty="0" smtClean="0">
                  <a:solidFill>
                    <a:srgbClr val="FFC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요구사항</a:t>
              </a:r>
              <a:r>
                <a:rPr lang="ko-KR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1059208215"/>
              </p:ext>
            </p:extLst>
          </p:nvPr>
        </p:nvGraphicFramePr>
        <p:xfrm>
          <a:off x="582381" y="1603175"/>
          <a:ext cx="10603892" cy="4368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090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8" b="30000"/>
          <a:stretch/>
        </p:blipFill>
        <p:spPr bwMode="auto">
          <a:xfrm>
            <a:off x="581931" y="1322163"/>
            <a:ext cx="11388395" cy="498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직원관리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326073" y="3480013"/>
            <a:ext cx="588957" cy="272063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17" idx="0"/>
          </p:cNvCxnSpPr>
          <p:nvPr/>
        </p:nvCxnSpPr>
        <p:spPr>
          <a:xfrm rot="5400000" flipH="1" flipV="1">
            <a:off x="4530217" y="-148116"/>
            <a:ext cx="1718465" cy="5537795"/>
          </a:xfrm>
          <a:prstGeom prst="curved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8170222" y="1560671"/>
            <a:ext cx="2755074" cy="500769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ID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중복을 막기 위한 버튼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347" y="2244716"/>
            <a:ext cx="2766949" cy="137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915" y="4295149"/>
            <a:ext cx="3443825" cy="137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764246" y="5866410"/>
            <a:ext cx="743919" cy="297651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23" idx="2"/>
            <a:endCxn id="10243" idx="2"/>
          </p:cNvCxnSpPr>
          <p:nvPr/>
        </p:nvCxnSpPr>
        <p:spPr>
          <a:xfrm rot="5400000" flipH="1" flipV="1">
            <a:off x="2711225" y="4091458"/>
            <a:ext cx="497584" cy="3647622"/>
          </a:xfrm>
          <a:prstGeom prst="curvedConnector3">
            <a:avLst>
              <a:gd name="adj1" fmla="val -45942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061915" y="3478857"/>
            <a:ext cx="3443825" cy="670244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12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가지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의 정보를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누락 없이 </a:t>
            </a:r>
            <a:endParaRPr lang="en-US" altLang="ko-KR" sz="1400" dirty="0" smtClean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입력하면 직원 정보 등록이 완료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2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직원관리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" r="10770" b="29936"/>
          <a:stretch/>
        </p:blipFill>
        <p:spPr bwMode="auto">
          <a:xfrm>
            <a:off x="356260" y="1306287"/>
            <a:ext cx="11376561" cy="4963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73" y="961901"/>
            <a:ext cx="3259869" cy="14986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984952" y="3094669"/>
            <a:ext cx="8593490" cy="148826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>
            <a:stCxn id="20" idx="0"/>
            <a:endCxn id="18" idx="0"/>
          </p:cNvCxnSpPr>
          <p:nvPr/>
        </p:nvCxnSpPr>
        <p:spPr>
          <a:xfrm rot="5400000" flipH="1" flipV="1">
            <a:off x="7548718" y="694880"/>
            <a:ext cx="2132768" cy="2666811"/>
          </a:xfrm>
          <a:prstGeom prst="curvedConnector3">
            <a:avLst>
              <a:gd name="adj1" fmla="val 110718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5441165" y="2578477"/>
            <a:ext cx="603375" cy="152400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196448" y="3788229"/>
            <a:ext cx="4381994" cy="1001537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err="1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handlerBtnSearchAction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을 만든 후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en-US" altLang="ko-KR" sz="1400" dirty="0" err="1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lblCount</a:t>
            </a:r>
            <a:r>
              <a:rPr lang="en-US" altLang="ko-KR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라벨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 만들어 </a:t>
            </a:r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총원</a:t>
            </a:r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</a:t>
            </a:r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표기한다</a:t>
            </a:r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492" y="4837266"/>
            <a:ext cx="4933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구부러진 연결선 24"/>
          <p:cNvCxnSpPr>
            <a:stCxn id="28" idx="2"/>
            <a:endCxn id="30" idx="1"/>
          </p:cNvCxnSpPr>
          <p:nvPr/>
        </p:nvCxnSpPr>
        <p:spPr>
          <a:xfrm rot="16200000" flipH="1">
            <a:off x="5690590" y="2783139"/>
            <a:ext cx="1558121" cy="1453595"/>
          </a:xfrm>
          <a:prstGeom prst="curvedConnector2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1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0924" b="30954"/>
          <a:stretch/>
        </p:blipFill>
        <p:spPr bwMode="auto">
          <a:xfrm>
            <a:off x="581930" y="1306287"/>
            <a:ext cx="10355281" cy="4778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직원관리 </a:t>
            </a:r>
            <a:r>
              <a:rPr lang="en-US" altLang="ko-KR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수정</a:t>
            </a:r>
            <a:r>
              <a:rPr lang="en-US" altLang="ko-KR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21987" y="3728851"/>
            <a:ext cx="4168235" cy="688770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정보 수정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하고 싶은 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직원의 정보를</a:t>
            </a:r>
            <a:r>
              <a:rPr lang="en-US" altLang="ko-KR" sz="14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더블 클릭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하여 정보를 부른다</a:t>
            </a:r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65019" y="2422566"/>
            <a:ext cx="2149434" cy="3301340"/>
          </a:xfrm>
          <a:prstGeom prst="rect">
            <a:avLst/>
          </a:prstGeom>
          <a:noFill/>
          <a:ln w="38100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12" idx="1"/>
            <a:endCxn id="9" idx="3"/>
          </p:cNvCxnSpPr>
          <p:nvPr/>
        </p:nvCxnSpPr>
        <p:spPr>
          <a:xfrm flipH="1">
            <a:off x="2814453" y="4073236"/>
            <a:ext cx="2707534" cy="0"/>
          </a:xfrm>
          <a:prstGeom prst="straightConnector1">
            <a:avLst/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27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직원관리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1" t="9900" r="11356" b="39065"/>
          <a:stretch/>
        </p:blipFill>
        <p:spPr bwMode="auto">
          <a:xfrm>
            <a:off x="581931" y="1389415"/>
            <a:ext cx="7303284" cy="266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4"/>
          <a:stretch/>
        </p:blipFill>
        <p:spPr bwMode="auto">
          <a:xfrm>
            <a:off x="581932" y="4144488"/>
            <a:ext cx="7303284" cy="2624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81933" y="2161308"/>
            <a:ext cx="7303284" cy="124693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1931" y="4926279"/>
            <a:ext cx="7303284" cy="124693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81931" y="1814945"/>
            <a:ext cx="1070717" cy="124693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554166" y="1805606"/>
            <a:ext cx="454731" cy="136031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658594" y="2683823"/>
            <a:ext cx="4494809" cy="831273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등록 된 직원의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이름을 입력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후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검색 버튼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누르면 같은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값을 가진 직원의 목록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만 불러온다</a:t>
            </a:r>
            <a:r>
              <a:rPr lang="en-US" altLang="ko-KR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cxnSp>
        <p:nvCxnSpPr>
          <p:cNvPr id="3" name="구부러진 연결선 2"/>
          <p:cNvCxnSpPr>
            <a:stCxn id="15" idx="0"/>
            <a:endCxn id="16" idx="0"/>
          </p:cNvCxnSpPr>
          <p:nvPr/>
        </p:nvCxnSpPr>
        <p:spPr>
          <a:xfrm rot="16200000" flipH="1">
            <a:off x="4404656" y="-817519"/>
            <a:ext cx="878217" cy="6124467"/>
          </a:xfrm>
          <a:prstGeom prst="curvedConnector3">
            <a:avLst>
              <a:gd name="adj1" fmla="val -26030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27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" r="4872" b="31804"/>
          <a:stretch/>
        </p:blipFill>
        <p:spPr bwMode="auto">
          <a:xfrm>
            <a:off x="581932" y="1385113"/>
            <a:ext cx="9098229" cy="392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932" y="1155754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05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UI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기능 </a:t>
            </a:r>
            <a:r>
              <a:rPr lang="ko-KR" altLang="en-US" sz="1200" dirty="0" smtClean="0">
                <a:solidFill>
                  <a:srgbClr val="FFC000"/>
                </a:solidFill>
                <a:latin typeface="Century" panose="02040604050505020304" pitchFamily="18" charset="0"/>
                <a:ea typeface="돋움" panose="020B0600000101010101" pitchFamily="50" charset="-127"/>
              </a:rPr>
              <a:t>직원관리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242933" y="2000523"/>
            <a:ext cx="464640" cy="287569"/>
          </a:xfrm>
          <a:prstGeom prst="ellipse">
            <a:avLst/>
          </a:prstGeom>
          <a:noFill/>
          <a:ln w="28575">
            <a:solidFill>
              <a:srgbClr val="1F2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432756" y="3252380"/>
            <a:ext cx="4494809" cy="831273"/>
          </a:xfrm>
          <a:prstGeom prst="rect">
            <a:avLst/>
          </a:prstGeom>
          <a:solidFill>
            <a:srgbClr val="1F26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검색 후 전체 버튼을 누르면</a:t>
            </a:r>
            <a:r>
              <a:rPr lang="en-US" altLang="ko-KR" sz="14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현재까지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입력 된 직원들의 </a:t>
            </a:r>
            <a:r>
              <a:rPr lang="ko-KR" altLang="en-US" sz="1400" dirty="0" smtClean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 리스트</a:t>
            </a:r>
            <a:r>
              <a:rPr lang="ko-KR" altLang="en-US" sz="14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불러온다</a:t>
            </a:r>
            <a:endParaRPr lang="en-US" altLang="ko-KR" sz="14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" name="구부러진 연결선 2"/>
          <p:cNvCxnSpPr>
            <a:stCxn id="15" idx="0"/>
            <a:endCxn id="16" idx="0"/>
          </p:cNvCxnSpPr>
          <p:nvPr/>
        </p:nvCxnSpPr>
        <p:spPr>
          <a:xfrm rot="16200000" flipH="1">
            <a:off x="5451778" y="-976003"/>
            <a:ext cx="1251857" cy="7204908"/>
          </a:xfrm>
          <a:prstGeom prst="curvedConnector3">
            <a:avLst>
              <a:gd name="adj1" fmla="val -28696"/>
            </a:avLst>
          </a:prstGeom>
          <a:ln w="38100">
            <a:solidFill>
              <a:srgbClr val="1F26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46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42" name="Picture 2" descr="C:\Users\19\Desktop\545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3045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67691" y="881736"/>
            <a:ext cx="3483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후</a:t>
            </a:r>
            <a:r>
              <a:rPr lang="ko-KR" alt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기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79034" y="1794294"/>
            <a:ext cx="690975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김 수 현</a:t>
            </a:r>
            <a:endParaRPr lang="en-US" altLang="ko-KR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9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프로그램을 만들기 위해서 한 노력들이 뿌듯하다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더 좋은 프로그램을 만들고 싶다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같이 한 팀원에게 고맙고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앞으로 더 열심히 하겠습니다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93418" y="3223342"/>
            <a:ext cx="690975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김 은 수</a:t>
            </a:r>
            <a:endParaRPr lang="en-US" altLang="ko-KR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9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프로그램 기획 부분에 있어서 흥미를 느꼈다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여러 프로그램들을 종합적으로 다루면서 더 많은 기능을 추가하고 싶었다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팀원과 함께하는 프로그램인 만큼 충분한 이야기를 통해 의견을 맞춰가는 과정이 중요했다</a:t>
            </a:r>
            <a:r>
              <a:rPr lang="en-US" altLang="ko-KR" sz="12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927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85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8745" y="876961"/>
            <a:ext cx="6519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Sherlock 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이용 시간 안내</a:t>
            </a:r>
            <a:endParaRPr lang="ko-KR" altLang="en-US" sz="36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063005"/>
              </p:ext>
            </p:extLst>
          </p:nvPr>
        </p:nvGraphicFramePr>
        <p:xfrm>
          <a:off x="974256" y="2173184"/>
          <a:ext cx="10141047" cy="40969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80349"/>
                <a:gridCol w="3380349"/>
                <a:gridCol w="3380349"/>
              </a:tblGrid>
              <a:tr h="2893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명탐정 </a:t>
                      </a:r>
                      <a:r>
                        <a:rPr lang="ko-KR" altLang="en-US" sz="1050" dirty="0" err="1" smtClean="0"/>
                        <a:t>방탈출</a:t>
                      </a:r>
                      <a:r>
                        <a:rPr lang="ko-KR" altLang="en-US" sz="1050" dirty="0" smtClean="0"/>
                        <a:t> 이용시간관리</a:t>
                      </a:r>
                      <a:endParaRPr lang="ko-KR" altLang="en-US" sz="105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89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스릴러 </a:t>
                      </a:r>
                      <a:r>
                        <a:rPr lang="en-US" altLang="ko-KR" sz="1050" dirty="0" smtClean="0"/>
                        <a:t>‘30’ </a:t>
                      </a:r>
                      <a:r>
                        <a:rPr lang="ko-KR" altLang="en-US" sz="1050" dirty="0" err="1" smtClean="0"/>
                        <a:t>방탈출</a:t>
                      </a:r>
                      <a:r>
                        <a:rPr lang="ko-KR" altLang="en-US" sz="1050" dirty="0" smtClean="0"/>
                        <a:t> 이용 시간 안내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살인사건 </a:t>
                      </a:r>
                      <a:r>
                        <a:rPr lang="en-US" altLang="ko-KR" sz="1050" dirty="0" smtClean="0"/>
                        <a:t>’31’ </a:t>
                      </a:r>
                      <a:r>
                        <a:rPr lang="ko-KR" altLang="en-US" sz="1050" dirty="0" err="1" smtClean="0"/>
                        <a:t>방탈출</a:t>
                      </a:r>
                      <a:r>
                        <a:rPr lang="ko-KR" altLang="en-US" sz="1050" dirty="0" smtClean="0"/>
                        <a:t> 이용 시간 안내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밀실 </a:t>
                      </a:r>
                      <a:r>
                        <a:rPr lang="en-US" altLang="ko-KR" sz="1050" dirty="0" smtClean="0"/>
                        <a:t>‘32’ </a:t>
                      </a:r>
                      <a:r>
                        <a:rPr lang="ko-KR" altLang="en-US" sz="1050" dirty="0" err="1" smtClean="0"/>
                        <a:t>방탈출</a:t>
                      </a:r>
                      <a:r>
                        <a:rPr lang="ko-KR" altLang="en-US" sz="1050" dirty="0" smtClean="0"/>
                        <a:t> 이용 시간 안내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893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11 : 00 ~ 12 : 00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11 : 00 ~ 12 : 00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11 : 00 ~ 12 : 00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893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12 : 10 ~ 13 : 10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12 : 10 ~ 13 : 10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12 : 10 ~ 13 : 10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893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13 : 20 ~ 14 : 20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13 : 20 ~ 14 : 20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13 : 20 ~ 14 : 20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3098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14</a:t>
                      </a:r>
                      <a:r>
                        <a:rPr lang="en-US" altLang="ko-KR" sz="1050" baseline="0" dirty="0" smtClean="0"/>
                        <a:t> : 30 ~ 15 : 30 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14</a:t>
                      </a:r>
                      <a:r>
                        <a:rPr lang="en-US" altLang="ko-KR" sz="1050" baseline="0" dirty="0" smtClean="0"/>
                        <a:t> : 30 ~ 15 : 30 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14</a:t>
                      </a:r>
                      <a:r>
                        <a:rPr lang="en-US" altLang="ko-KR" sz="1050" baseline="0" dirty="0" smtClean="0"/>
                        <a:t> : 30 ~ 15 : 30 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314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15 : 40 ~ 16 : 40 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15 : 40 ~ 16 : 40 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15 : 40 ~ 16 : 40 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893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16 : 50 ~ 17 : 50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16 : 50 ~ 17 : 50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16 : 50 ~ 17 : 50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893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18 : 00 ~ 19 : 00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18 : 00 ~ 19 : 00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18 : 00 ~ 19 : 00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893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19 : 10 ~ 20 :</a:t>
                      </a:r>
                      <a:r>
                        <a:rPr lang="en-US" altLang="ko-KR" sz="1050" baseline="0" dirty="0" smtClean="0"/>
                        <a:t> 10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19 : 10 ~ 20 :</a:t>
                      </a:r>
                      <a:r>
                        <a:rPr lang="en-US" altLang="ko-KR" sz="1050" baseline="0" dirty="0" smtClean="0"/>
                        <a:t> 10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19 : 10 ~ 20 :</a:t>
                      </a:r>
                      <a:r>
                        <a:rPr lang="en-US" altLang="ko-KR" sz="1050" baseline="0" dirty="0" smtClean="0"/>
                        <a:t> 10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893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 : 20 ~ 21 : 20 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 : 20 ~ 21 : 20 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 : 20 ~ 21 : 20 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893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</a:t>
                      </a:r>
                      <a:r>
                        <a:rPr lang="en-US" altLang="ko-KR" sz="1050" baseline="0" dirty="0" smtClean="0"/>
                        <a:t>1 : 30 ~ 22 : 30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</a:t>
                      </a:r>
                      <a:r>
                        <a:rPr lang="en-US" altLang="ko-KR" sz="1050" baseline="0" dirty="0" smtClean="0"/>
                        <a:t>1 : 30 ~ 22 : 30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</a:t>
                      </a:r>
                      <a:r>
                        <a:rPr lang="en-US" altLang="ko-KR" sz="1050" baseline="0" dirty="0" smtClean="0"/>
                        <a:t>1 : 30 ~ 22 : 30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893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22 : 30 ~ 23 : 40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22 : 30 ~ 23 : 40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22 : 30 ~ 23 : 40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89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마감 청소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마감 청소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마감청소</a:t>
                      </a:r>
                      <a:endParaRPr lang="ko-KR" altLang="en-US" sz="105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97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563"/>
            <a:ext cx="4714504" cy="6899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0573" y="934419"/>
            <a:ext cx="5585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02 </a:t>
            </a:r>
            <a:r>
              <a:rPr lang="ko-KR" altLang="en-US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개발환경</a:t>
            </a:r>
            <a:r>
              <a:rPr lang="ko-KR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과 </a:t>
            </a:r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개발일정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85562" y="1787224"/>
            <a:ext cx="6677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/>
                </a:solidFill>
              </a:rPr>
              <a:t>개발 </a:t>
            </a:r>
            <a:r>
              <a:rPr lang="en-US" altLang="ko-KR" sz="2000" dirty="0" smtClean="0">
                <a:solidFill>
                  <a:schemeClr val="bg1"/>
                </a:solidFill>
              </a:rPr>
              <a:t>OS : window 7 64bit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/>
                </a:solidFill>
              </a:rPr>
              <a:t>개발 </a:t>
            </a:r>
            <a:r>
              <a:rPr lang="en-US" altLang="ko-KR" sz="2000" dirty="0" smtClean="0">
                <a:solidFill>
                  <a:schemeClr val="bg1"/>
                </a:solidFill>
              </a:rPr>
              <a:t>Tool :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sqldeveloper</a:t>
            </a:r>
            <a:r>
              <a:rPr lang="en-US" altLang="ko-KR" sz="2000" dirty="0" smtClean="0">
                <a:solidFill>
                  <a:schemeClr val="bg1"/>
                </a:solidFill>
              </a:rPr>
              <a:t> 19.1.0 , eclipse 4.10.0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/>
                </a:solidFill>
              </a:rPr>
              <a:t>개발 언어 </a:t>
            </a:r>
            <a:r>
              <a:rPr lang="en-US" altLang="ko-KR" sz="2000" dirty="0" smtClean="0">
                <a:solidFill>
                  <a:schemeClr val="bg1"/>
                </a:solidFill>
              </a:rPr>
              <a:t>: Java 1.8.0_201, Java 8 FX 3.3.0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bg1"/>
                </a:solidFill>
              </a:rPr>
              <a:t>UML : Star UML V3.1.0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bg1"/>
                </a:solidFill>
              </a:rPr>
              <a:t>DB : Oracle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11g Release 11.2.0.1.0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/>
                </a:solidFill>
              </a:rPr>
              <a:t>데이터 베이스 모델링 </a:t>
            </a:r>
            <a:r>
              <a:rPr lang="en-US" altLang="ko-KR" sz="2000" dirty="0" smtClean="0">
                <a:solidFill>
                  <a:schemeClr val="bg1"/>
                </a:solidFill>
              </a:rPr>
              <a:t>: 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ERWin</a:t>
            </a:r>
            <a:r>
              <a:rPr lang="en-US" altLang="ko-KR" sz="2000" dirty="0" smtClean="0">
                <a:solidFill>
                  <a:schemeClr val="bg1"/>
                </a:solidFill>
              </a:rPr>
              <a:t> Data Modeler r.7.3 </a:t>
            </a:r>
          </a:p>
        </p:txBody>
      </p:sp>
    </p:spTree>
    <p:extLst>
      <p:ext uri="{BB962C8B-B14F-4D97-AF65-F5344CB8AC3E}">
        <p14:creationId xmlns:p14="http://schemas.microsoft.com/office/powerpoint/2010/main" val="126199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7</a:t>
            </a:fld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81932" y="1215129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02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개발환경과</a:t>
            </a:r>
            <a:r>
              <a:rPr lang="ko-KR" alt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개발일정 </a:t>
            </a:r>
            <a:r>
              <a:rPr lang="en-US" altLang="ko-K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: </a:t>
            </a:r>
            <a:r>
              <a:rPr lang="ko-KR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김은수</a:t>
            </a:r>
            <a:endParaRPr lang="ko-KR" altLang="en-US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786763"/>
              </p:ext>
            </p:extLst>
          </p:nvPr>
        </p:nvGraphicFramePr>
        <p:xfrm>
          <a:off x="391927" y="1460554"/>
          <a:ext cx="11495273" cy="22860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39398"/>
                <a:gridCol w="2296169"/>
                <a:gridCol w="2261596"/>
                <a:gridCol w="2299055"/>
                <a:gridCol w="2299055"/>
              </a:tblGrid>
              <a:tr h="31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13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14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16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금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8621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구조 설계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Use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case diagram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DB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모델링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관계도 설계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테이블 명세서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화면 설계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 상의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파일명 작성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Login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VO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Login DAO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Login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Controller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10450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구조 설계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목적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목적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 정리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논리적 모델링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물리적 모델링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기능상의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테이블 명세서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화면 설계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 상의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Login DAO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Login.fxml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Employee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VO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Employee DAO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Employee Controller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385808"/>
              </p:ext>
            </p:extLst>
          </p:nvPr>
        </p:nvGraphicFramePr>
        <p:xfrm>
          <a:off x="415677" y="3952393"/>
          <a:ext cx="11495273" cy="226428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39398"/>
                <a:gridCol w="2296169"/>
                <a:gridCol w="2261596"/>
                <a:gridCol w="2299055"/>
                <a:gridCol w="2299055"/>
              </a:tblGrid>
              <a:tr h="31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21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23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24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금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8621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Total Employee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Controller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Reservation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VO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Reservation DAO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View Controller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Theme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VO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View Controller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</a:t>
                      </a:r>
                      <a:r>
                        <a:rPr lang="en-US" altLang="ko-KR" sz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View.fxml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View Controller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</a:t>
                      </a:r>
                      <a:r>
                        <a:rPr lang="en-US" altLang="ko-KR" sz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View.fxml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View Controller</a:t>
                      </a:r>
                    </a:p>
                  </a:txBody>
                  <a:tcPr/>
                </a:tc>
              </a:tr>
              <a:tr h="10450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Total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Employee Controller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Reservation DAO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View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Theme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DAO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view Controller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View Controller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</a:t>
                      </a:r>
                      <a:r>
                        <a:rPr lang="en-US" altLang="ko-KR" sz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View.fxml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View Controller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Reservation DAO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8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8</a:t>
            </a:fld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81932" y="1215129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02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개발환경과</a:t>
            </a:r>
            <a:r>
              <a:rPr lang="ko-KR" alt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개발일정 </a:t>
            </a:r>
            <a:r>
              <a:rPr lang="en-US" altLang="ko-K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: </a:t>
            </a:r>
            <a:r>
              <a:rPr lang="ko-KR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김은수</a:t>
            </a:r>
            <a:endParaRPr lang="ko-KR" altLang="en-US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097948"/>
              </p:ext>
            </p:extLst>
          </p:nvPr>
        </p:nvGraphicFramePr>
        <p:xfrm>
          <a:off x="391927" y="1460554"/>
          <a:ext cx="11495273" cy="226427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39398"/>
                <a:gridCol w="2296169"/>
                <a:gridCol w="2261596"/>
                <a:gridCol w="2299055"/>
                <a:gridCol w="2299055"/>
              </a:tblGrid>
              <a:tr h="31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27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28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29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30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31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금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8621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10450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view controller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Reservation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VO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Reservation DAO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Reservation DAO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view controller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Reservation DAO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vew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controller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view controller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209602"/>
              </p:ext>
            </p:extLst>
          </p:nvPr>
        </p:nvGraphicFramePr>
        <p:xfrm>
          <a:off x="415677" y="3952393"/>
          <a:ext cx="11495273" cy="224255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39398"/>
                <a:gridCol w="2296169"/>
                <a:gridCol w="2261596"/>
                <a:gridCol w="2299055"/>
                <a:gridCol w="2299055"/>
              </a:tblGrid>
              <a:tr h="31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8621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수업 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8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latinLnBrk="1"/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10450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PPT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PPT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PPT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발표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57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9</a:t>
            </a:fld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81932" y="1215129"/>
            <a:ext cx="716078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31" y="507243"/>
            <a:ext cx="62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02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개발환경과</a:t>
            </a:r>
            <a:r>
              <a:rPr lang="ko-KR" alt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개발일정 </a:t>
            </a:r>
            <a:r>
              <a:rPr lang="en-US" altLang="ko-K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: </a:t>
            </a:r>
            <a:r>
              <a:rPr lang="ko-KR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돋움" panose="020B0600000101010101" pitchFamily="50" charset="-127"/>
              </a:rPr>
              <a:t>김수현</a:t>
            </a:r>
            <a:endParaRPr lang="ko-KR" altLang="en-US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  <a:ea typeface="돋움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408762"/>
              </p:ext>
            </p:extLst>
          </p:nvPr>
        </p:nvGraphicFramePr>
        <p:xfrm>
          <a:off x="391927" y="1460554"/>
          <a:ext cx="11495273" cy="22860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39398"/>
                <a:gridCol w="2296169"/>
                <a:gridCol w="2261596"/>
                <a:gridCol w="2299055"/>
                <a:gridCol w="2299055"/>
              </a:tblGrid>
              <a:tr h="31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13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14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16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금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8621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구조 설계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Use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case diagram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DB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모델링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관계도 설계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테이블 명세서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화면 설계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 상의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파일명 작성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Join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VO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Join View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Join controller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10450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구조 설계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목적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목적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 정리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논리적 모델링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물리적 모델링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기능상의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테이블 명세서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화면 설계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 상의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Join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DAO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</a:t>
                      </a:r>
                      <a:r>
                        <a:rPr lang="en-US" altLang="ko-KR" sz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View.fxml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View </a:t>
                      </a:r>
                      <a:r>
                        <a:rPr lang="en-US" altLang="ko-KR" sz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Tab.fxml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55399"/>
              </p:ext>
            </p:extLst>
          </p:nvPr>
        </p:nvGraphicFramePr>
        <p:xfrm>
          <a:off x="415677" y="3952393"/>
          <a:ext cx="11495273" cy="244716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39398"/>
                <a:gridCol w="2296169"/>
                <a:gridCol w="2261596"/>
                <a:gridCol w="2299055"/>
                <a:gridCol w="2299055"/>
              </a:tblGrid>
              <a:tr h="31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r>
                        <a:rPr lang="en-US" altLang="ko-KR" sz="160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21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23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24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25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금</a:t>
                      </a:r>
                      <a:r>
                        <a:rPr lang="en-US" altLang="ko-KR" sz="16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</a:tr>
              <a:tr h="8621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view controller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altLang="ko-KR" sz="14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view tab controller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Veiw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Tab controller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Total </a:t>
                      </a:r>
                      <a:r>
                        <a:rPr lang="en-US" altLang="ko-KR" sz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Employee.fxml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Total Employee controller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Total Employee DAO</a:t>
                      </a:r>
                      <a:endPara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DB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테이블 수정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(</a:t>
                      </a:r>
                      <a:r>
                        <a:rPr lang="ko-KR" altLang="en-US" sz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컬럼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명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순서 변경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Total Employee Tab Controller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Sale view 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Sale Vo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Sale DAO</a:t>
                      </a:r>
                    </a:p>
                  </a:txBody>
                  <a:tcPr/>
                </a:tc>
              </a:tr>
              <a:tr h="10450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Reservation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DAO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Join VO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Total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Employee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DAO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Reservation.fxml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Total Employee Tab Controller</a:t>
                      </a:r>
                      <a:endParaRPr lang="en-US" altLang="ko-KR" sz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오후</a:t>
                      </a:r>
                      <a:endParaRPr lang="en-US" altLang="ko-KR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Sale DAO (</a:t>
                      </a:r>
                      <a:r>
                        <a:rPr lang="en-US" altLang="ko-KR" sz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sql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 작성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7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1995</Words>
  <Application>Microsoft Office PowerPoint</Application>
  <PresentationFormat>사용자 지정</PresentationFormat>
  <Paragraphs>530</Paragraphs>
  <Slides>45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6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alfo8-23</cp:lastModifiedBy>
  <cp:revision>195</cp:revision>
  <dcterms:created xsi:type="dcterms:W3CDTF">2019-03-27T04:47:37Z</dcterms:created>
  <dcterms:modified xsi:type="dcterms:W3CDTF">2019-06-05T00:14:37Z</dcterms:modified>
</cp:coreProperties>
</file>